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Lst>
  <p:notesMasterIdLst>
    <p:notesMasterId r:id="rId39"/>
  </p:notesMasterIdLst>
  <p:sldIdLst>
    <p:sldId id="256" r:id="rId2"/>
    <p:sldId id="262" r:id="rId3"/>
    <p:sldId id="265" r:id="rId4"/>
    <p:sldId id="269" r:id="rId5"/>
    <p:sldId id="275" r:id="rId6"/>
    <p:sldId id="263" r:id="rId7"/>
    <p:sldId id="264" r:id="rId8"/>
    <p:sldId id="273" r:id="rId9"/>
    <p:sldId id="294" r:id="rId10"/>
    <p:sldId id="279" r:id="rId11"/>
    <p:sldId id="277" r:id="rId12"/>
    <p:sldId id="289" r:id="rId13"/>
    <p:sldId id="278" r:id="rId14"/>
    <p:sldId id="274" r:id="rId15"/>
    <p:sldId id="287" r:id="rId16"/>
    <p:sldId id="286" r:id="rId17"/>
    <p:sldId id="267" r:id="rId18"/>
    <p:sldId id="282" r:id="rId19"/>
    <p:sldId id="291" r:id="rId20"/>
    <p:sldId id="293" r:id="rId21"/>
    <p:sldId id="288" r:id="rId22"/>
    <p:sldId id="290" r:id="rId23"/>
    <p:sldId id="257" r:id="rId24"/>
    <p:sldId id="259" r:id="rId25"/>
    <p:sldId id="292" r:id="rId26"/>
    <p:sldId id="295" r:id="rId27"/>
    <p:sldId id="296" r:id="rId28"/>
    <p:sldId id="297" r:id="rId29"/>
    <p:sldId id="299" r:id="rId30"/>
    <p:sldId id="298" r:id="rId31"/>
    <p:sldId id="285" r:id="rId32"/>
    <p:sldId id="301" r:id="rId33"/>
    <p:sldId id="300" r:id="rId34"/>
    <p:sldId id="302" r:id="rId35"/>
    <p:sldId id="303" r:id="rId36"/>
    <p:sldId id="304" r:id="rId37"/>
    <p:sldId id="280" r:id="rId38"/>
  </p:sldIdLst>
  <p:sldSz cx="9144000" cy="6858000" type="screen4x3"/>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modifyVerifier cryptProviderType="rsaFull" cryptAlgorithmClass="hash" cryptAlgorithmType="typeAny" cryptAlgorithmSid="4" spinCount="100000" saltData="5d3qkAxXPEd+xQxWNQqMYw==" hashData="7SgyuISftU72ifXfIVSsDRAXsWs="/>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52BD"/>
    <a:srgbClr val="BCC75B"/>
    <a:srgbClr val="6C0000"/>
    <a:srgbClr val="000099"/>
    <a:srgbClr val="FF9900"/>
    <a:srgbClr val="FF6699"/>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626" autoAdjust="0"/>
    <p:restoredTop sz="90929"/>
  </p:normalViewPr>
  <p:slideViewPr>
    <p:cSldViewPr>
      <p:cViewPr varScale="1">
        <p:scale>
          <a:sx n="52" d="100"/>
          <a:sy n="52" d="100"/>
        </p:scale>
        <p:origin x="1488" y="43"/>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852"/>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403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vl1pPr>
          </a:lstStyle>
          <a:p>
            <a:pPr>
              <a:defRPr/>
            </a:pPr>
            <a:endParaRPr lang="pt-BR"/>
          </a:p>
        </p:txBody>
      </p:sp>
      <p:sp>
        <p:nvSpPr>
          <p:cNvPr id="4403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vl1pPr>
          </a:lstStyle>
          <a:p>
            <a:pPr>
              <a:defRPr/>
            </a:pPr>
            <a:fld id="{0BF909B4-C5A3-4812-948A-8FFEC35C46CA}" type="datetimeFigureOut">
              <a:rPr lang="pt-BR"/>
              <a:pPr>
                <a:defRPr/>
              </a:pPr>
              <a:t>28/12/2025</a:t>
            </a:fld>
            <a:endParaRPr lang="pt-BR"/>
          </a:p>
        </p:txBody>
      </p:sp>
      <p:sp>
        <p:nvSpPr>
          <p:cNvPr id="3994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4403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4403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vl1pPr>
          </a:lstStyle>
          <a:p>
            <a:pPr>
              <a:defRPr/>
            </a:pPr>
            <a:endParaRPr lang="pt-BR"/>
          </a:p>
        </p:txBody>
      </p:sp>
      <p:sp>
        <p:nvSpPr>
          <p:cNvPr id="4403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smtClean="0"/>
            </a:lvl1pPr>
          </a:lstStyle>
          <a:p>
            <a:pPr>
              <a:defRPr/>
            </a:pPr>
            <a:fld id="{B2C05E25-117F-4D99-926C-F9F29BD5CF46}" type="slidenum">
              <a:rPr lang="pt-BR" altLang="fr-FR"/>
              <a:pPr>
                <a:defRPr/>
              </a:pPr>
              <a:t>‹N°›</a:t>
            </a:fld>
            <a:endParaRPr lang="pt-BR" altLang="fr-FR"/>
          </a:p>
        </p:txBody>
      </p:sp>
    </p:spTree>
    <p:extLst>
      <p:ext uri="{BB962C8B-B14F-4D97-AF65-F5344CB8AC3E}">
        <p14:creationId xmlns:p14="http://schemas.microsoft.com/office/powerpoint/2010/main" val="65083125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Rot="1" noChangeAspect="1" noChangeArrowheads="1" noTextEdit="1"/>
          </p:cNvSpPr>
          <p:nvPr>
            <p:ph type="sldImg"/>
          </p:nvPr>
        </p:nvSpPr>
        <p:spPr>
          <a:ln/>
        </p:spPr>
      </p:sp>
      <p:sp>
        <p:nvSpPr>
          <p:cNvPr id="40963"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846885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Rot="1" noChangeAspect="1" noChangeArrowheads="1" noTextEdit="1"/>
          </p:cNvSpPr>
          <p:nvPr>
            <p:ph type="sldImg"/>
          </p:nvPr>
        </p:nvSpPr>
        <p:spPr>
          <a:ln/>
        </p:spPr>
      </p:sp>
      <p:sp>
        <p:nvSpPr>
          <p:cNvPr id="41987"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03974744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Grp="1" noRot="1" noChangeAspect="1" noChangeArrowheads="1" noTextEdit="1"/>
          </p:cNvSpPr>
          <p:nvPr>
            <p:ph type="sldImg"/>
          </p:nvPr>
        </p:nvSpPr>
        <p:spPr>
          <a:ln/>
        </p:spPr>
      </p:sp>
      <p:sp>
        <p:nvSpPr>
          <p:cNvPr id="43011"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413197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p:cNvSpPr>
            <a:spLocks noGrp="1" noRot="1" noChangeAspect="1" noChangeArrowheads="1" noTextEdit="1"/>
          </p:cNvSpPr>
          <p:nvPr>
            <p:ph type="sldImg"/>
          </p:nvPr>
        </p:nvSpPr>
        <p:spPr>
          <a:ln/>
        </p:spPr>
      </p:sp>
      <p:sp>
        <p:nvSpPr>
          <p:cNvPr id="44035"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17586546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p:cNvSpPr>
            <a:spLocks noGrp="1" noRot="1" noChangeAspect="1" noChangeArrowheads="1" noTextEdit="1"/>
          </p:cNvSpPr>
          <p:nvPr>
            <p:ph type="sldImg"/>
          </p:nvPr>
        </p:nvSpPr>
        <p:spPr>
          <a:ln/>
        </p:spPr>
      </p:sp>
      <p:sp>
        <p:nvSpPr>
          <p:cNvPr id="45059"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821518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2"/>
          <p:cNvSpPr>
            <a:spLocks noGrp="1" noRot="1" noChangeAspect="1" noChangeArrowheads="1" noTextEdit="1"/>
          </p:cNvSpPr>
          <p:nvPr>
            <p:ph type="sldImg"/>
          </p:nvPr>
        </p:nvSpPr>
        <p:spPr>
          <a:ln/>
        </p:spPr>
      </p:sp>
      <p:sp>
        <p:nvSpPr>
          <p:cNvPr id="46083"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74107439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Grp="1" noRot="1" noChangeAspect="1" noChangeArrowheads="1" noTextEdit="1"/>
          </p:cNvSpPr>
          <p:nvPr>
            <p:ph type="sldImg"/>
          </p:nvPr>
        </p:nvSpPr>
        <p:spPr>
          <a:ln/>
        </p:spPr>
      </p:sp>
      <p:sp>
        <p:nvSpPr>
          <p:cNvPr id="47107"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285789941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74441683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23195724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noRot="1" noChangeAspect="1" noChangeArrowheads="1" noTextEdit="1"/>
          </p:cNvSpPr>
          <p:nvPr>
            <p:ph type="sldImg"/>
          </p:nvPr>
        </p:nvSpPr>
        <p:spPr>
          <a:ln/>
        </p:spPr>
      </p:sp>
      <p:sp>
        <p:nvSpPr>
          <p:cNvPr id="50179"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2026821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25293837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85409752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2"/>
          <p:cNvSpPr>
            <a:spLocks noGrp="1" noRot="1" noChangeAspect="1" noChangeArrowheads="1" noTextEdit="1"/>
          </p:cNvSpPr>
          <p:nvPr>
            <p:ph type="sldImg"/>
          </p:nvPr>
        </p:nvSpPr>
        <p:spPr>
          <a:ln/>
        </p:spPr>
      </p:sp>
      <p:sp>
        <p:nvSpPr>
          <p:cNvPr id="53251"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57728791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noRot="1" noChangeAspect="1" noChangeArrowheads="1" noTextEdit="1"/>
          </p:cNvSpPr>
          <p:nvPr>
            <p:ph type="sldImg"/>
          </p:nvPr>
        </p:nvSpPr>
        <p:spPr>
          <a:ln/>
        </p:spPr>
      </p:sp>
      <p:sp>
        <p:nvSpPr>
          <p:cNvPr id="54275"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113625514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424646186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2615815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62012682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105817056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69755744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11158161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2"/>
          <p:cNvSpPr>
            <a:spLocks noGrp="1" noRot="1" noChangeAspect="1" noChangeArrowheads="1" noTextEdit="1"/>
          </p:cNvSpPr>
          <p:nvPr>
            <p:ph type="sldImg"/>
          </p:nvPr>
        </p:nvSpPr>
        <p:spPr>
          <a:ln/>
        </p:spPr>
      </p:sp>
      <p:sp>
        <p:nvSpPr>
          <p:cNvPr id="61443"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7189953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Rot="1" noChangeAspect="1" noChangeArrowheads="1" noTextEdit="1"/>
          </p:cNvSpPr>
          <p:nvPr>
            <p:ph type="sldImg"/>
          </p:nvPr>
        </p:nvSpPr>
        <p:spPr>
          <a:ln/>
        </p:spPr>
      </p:sp>
      <p:sp>
        <p:nvSpPr>
          <p:cNvPr id="62467"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70059373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59909343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111971957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2"/>
          <p:cNvSpPr>
            <a:spLocks noGrp="1" noRot="1" noChangeAspect="1" noChangeArrowheads="1" noTextEdit="1"/>
          </p:cNvSpPr>
          <p:nvPr>
            <p:ph type="sldImg"/>
          </p:nvPr>
        </p:nvSpPr>
        <p:spPr>
          <a:ln/>
        </p:spPr>
      </p:sp>
      <p:sp>
        <p:nvSpPr>
          <p:cNvPr id="65539"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161820974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62527347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1559109522"/>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0572987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247251933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2683451113"/>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Rot="1" noChangeAspect="1" noChangeArrowheads="1" noTextEdit="1"/>
          </p:cNvSpPr>
          <p:nvPr>
            <p:ph type="sldImg"/>
          </p:nvPr>
        </p:nvSpPr>
        <p:spPr>
          <a:ln/>
        </p:spPr>
      </p:sp>
      <p:sp>
        <p:nvSpPr>
          <p:cNvPr id="71683"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88646033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1768962793"/>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415811433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Grp="1" noRot="1" noChangeAspect="1" noChangeArrowheads="1" noTextEdit="1"/>
          </p:cNvSpPr>
          <p:nvPr>
            <p:ph type="sldImg"/>
          </p:nvPr>
        </p:nvSpPr>
        <p:spPr>
          <a:ln/>
        </p:spPr>
      </p:sp>
      <p:sp>
        <p:nvSpPr>
          <p:cNvPr id="74755" name="Rectangle 3"/>
          <p:cNvSpPr>
            <a:spLocks noGrp="1" noChangeArrowheads="1"/>
          </p:cNvSpPr>
          <p:nvPr>
            <p:ph type="body" idx="1"/>
          </p:nvPr>
        </p:nvSpPr>
        <p:spPr>
          <a:noFill/>
          <a:ln/>
        </p:spPr>
        <p:txBody>
          <a:bodyPr/>
          <a:lstStyle/>
          <a:p>
            <a:pPr eaLnBrk="1" hangingPunct="1"/>
            <a:endParaRPr lang="pt-BR" altLang="fr-FR" smtClean="0"/>
          </a:p>
        </p:txBody>
      </p:sp>
    </p:spTree>
    <p:extLst>
      <p:ext uri="{BB962C8B-B14F-4D97-AF65-F5344CB8AC3E}">
        <p14:creationId xmlns:p14="http://schemas.microsoft.com/office/powerpoint/2010/main" val="3644138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4EA4C0C-21A8-4EA7-B793-A2A4EE7E9673}" type="slidenum">
              <a:rPr lang="en-US" altLang="fr-FR"/>
              <a:pPr>
                <a:defRPr/>
              </a:pPr>
              <a:t>‹N°›</a:t>
            </a:fld>
            <a:endParaRPr lang="en-US" altLang="fr-F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0F12A7B-E6AE-4AFC-8A37-25039637A238}" type="slidenum">
              <a:rPr lang="en-US" altLang="fr-FR"/>
              <a:pPr>
                <a:defRPr/>
              </a:pPr>
              <a:t>‹N°›</a:t>
            </a:fld>
            <a:endParaRPr lang="en-US" altLang="fr-F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C3F1777-A85A-4BE4-844E-AB7832F7F4E2}" type="slidenum">
              <a:rPr lang="en-US" altLang="fr-FR"/>
              <a:pPr>
                <a:defRPr/>
              </a:pPr>
              <a:t>‹N°›</a:t>
            </a:fld>
            <a:endParaRPr lang="en-US" altLang="fr-F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D4B74FE-CB2F-41F6-846E-3251A8FA95D5}" type="slidenum">
              <a:rPr lang="en-US" altLang="fr-FR"/>
              <a:pPr>
                <a:defRPr/>
              </a:pPr>
              <a:t>‹N°›</a:t>
            </a:fld>
            <a:endParaRPr lang="en-US" altLang="fr-F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C4D06064-56C5-41DE-8166-A000CE9BDE8E}" type="slidenum">
              <a:rPr lang="en-US" altLang="fr-FR"/>
              <a:pPr>
                <a:defRPr/>
              </a:pPr>
              <a:t>‹N°›</a:t>
            </a:fld>
            <a:endParaRPr lang="en-US" altLang="fr-F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D565464F-AD9A-44F8-A782-3F2A90C3ACDD}" type="slidenum">
              <a:rPr lang="en-US" altLang="fr-FR"/>
              <a:pPr>
                <a:defRPr/>
              </a:pPr>
              <a:t>‹N°›</a:t>
            </a:fld>
            <a:endParaRPr lang="en-US" altLang="fr-F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D07B299A-4AE0-41A2-8495-9F95560D8D58}" type="slidenum">
              <a:rPr lang="en-US" altLang="fr-FR"/>
              <a:pPr>
                <a:defRPr/>
              </a:pPr>
              <a:t>‹N°›</a:t>
            </a:fld>
            <a:endParaRPr lang="en-US" altLang="fr-F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C13A571-C11B-45EA-A1E3-3DAF47C633E7}" type="slidenum">
              <a:rPr lang="en-US" altLang="fr-FR"/>
              <a:pPr>
                <a:defRPr/>
              </a:pPr>
              <a:t>‹N°›</a:t>
            </a:fld>
            <a:endParaRPr lang="en-US" altLang="fr-F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C8A0996-541E-4AEF-9AE1-B08C23ECB7C3}" type="slidenum">
              <a:rPr lang="en-US" altLang="fr-FR"/>
              <a:pPr>
                <a:defRPr/>
              </a:pPr>
              <a:t>‹N°›</a:t>
            </a:fld>
            <a:endParaRPr lang="en-US" altLang="fr-F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167A896-7AD0-499A-AB4B-D93DA580F188}" type="slidenum">
              <a:rPr lang="en-US" altLang="fr-FR"/>
              <a:pPr>
                <a:defRPr/>
              </a:pPr>
              <a:t>‹N°›</a:t>
            </a:fld>
            <a:endParaRPr lang="en-US" altLang="fr-F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1C429F-E8D9-4B2F-BFDA-B9D86C075B82}" type="slidenum">
              <a:rPr lang="en-US" altLang="fr-FR"/>
              <a:pPr>
                <a:defRPr/>
              </a:pPr>
              <a:t>‹N°›</a:t>
            </a:fld>
            <a:endParaRPr lang="en-US" altLang="fr-F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fr-FR"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fr-FR" smtClean="0"/>
              <a:t>Click to edit Master text styles</a:t>
            </a:r>
          </a:p>
          <a:p>
            <a:pPr lvl="1"/>
            <a:r>
              <a:rPr lang="en-US" altLang="fr-FR" smtClean="0"/>
              <a:t>Second level</a:t>
            </a:r>
          </a:p>
          <a:p>
            <a:pPr lvl="2"/>
            <a:r>
              <a:rPr lang="en-US" altLang="fr-FR" smtClean="0"/>
              <a:t>Third level</a:t>
            </a:r>
          </a:p>
          <a:p>
            <a:pPr lvl="3"/>
            <a:r>
              <a:rPr lang="en-US" altLang="fr-FR" smtClean="0"/>
              <a:t>Fourth level</a:t>
            </a:r>
          </a:p>
          <a:p>
            <a:pPr lvl="4"/>
            <a:r>
              <a:rPr lang="en-US" altLang="fr-FR"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400">
                <a:latin typeface="Times New Roman" charset="0"/>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Times New Roman"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B9E29C93-D64A-4F7A-9164-7D22AE0217DE}" type="slidenum">
              <a:rPr lang="en-US" altLang="fr-FR"/>
              <a:pPr>
                <a:defRPr/>
              </a:pPr>
              <a:t>‹N°›</a:t>
            </a:fld>
            <a:endParaRPr lang="en-US" altLang="fr-FR"/>
          </a:p>
        </p:txBody>
      </p:sp>
    </p:spTree>
  </p:cSld>
  <p:clrMap bg1="lt1" tx1="dk1" bg2="lt2" tx2="dk2" accent1="accent1" accent2="accent2" accent3="accent3" accent4="accent4" accent5="accent5" accent6="accent6" hlink="hlink" folHlink="folHlink"/>
  <p:sldLayoutIdLst>
    <p:sldLayoutId id="2147483659" r:id="rId1"/>
    <p:sldLayoutId id="2147483658" r:id="rId2"/>
    <p:sldLayoutId id="2147483657" r:id="rId3"/>
    <p:sldLayoutId id="2147483656" r:id="rId4"/>
    <p:sldLayoutId id="2147483655" r:id="rId5"/>
    <p:sldLayoutId id="2147483654" r:id="rId6"/>
    <p:sldLayoutId id="2147483653" r:id="rId7"/>
    <p:sldLayoutId id="2147483652" r:id="rId8"/>
    <p:sldLayoutId id="2147483651" r:id="rId9"/>
    <p:sldLayoutId id="2147483650" r:id="rId10"/>
    <p:sldLayoutId id="2147483649" r:id="rId11"/>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Times New Roman" charset="0"/>
        </a:defRPr>
      </a:lvl2pPr>
      <a:lvl3pPr algn="ctr" rtl="0" eaLnBrk="0" fontAlgn="base" hangingPunct="0">
        <a:spcBef>
          <a:spcPct val="0"/>
        </a:spcBef>
        <a:spcAft>
          <a:spcPct val="0"/>
        </a:spcAft>
        <a:defRPr sz="4400">
          <a:solidFill>
            <a:schemeClr val="tx2"/>
          </a:solidFill>
          <a:latin typeface="Times New Roman" charset="0"/>
        </a:defRPr>
      </a:lvl3pPr>
      <a:lvl4pPr algn="ctr" rtl="0" eaLnBrk="0" fontAlgn="base" hangingPunct="0">
        <a:spcBef>
          <a:spcPct val="0"/>
        </a:spcBef>
        <a:spcAft>
          <a:spcPct val="0"/>
        </a:spcAft>
        <a:defRPr sz="4400">
          <a:solidFill>
            <a:schemeClr val="tx2"/>
          </a:solidFill>
          <a:latin typeface="Times New Roman" charset="0"/>
        </a:defRPr>
      </a:lvl4pPr>
      <a:lvl5pPr algn="ctr" rtl="0" eaLnBrk="0" fontAlgn="base" hangingPunct="0">
        <a:spcBef>
          <a:spcPct val="0"/>
        </a:spcBef>
        <a:spcAft>
          <a:spcPct val="0"/>
        </a:spcAft>
        <a:defRPr sz="4400">
          <a:solidFill>
            <a:schemeClr val="tx2"/>
          </a:solidFill>
          <a:latin typeface="Times New Roman" charset="0"/>
        </a:defRPr>
      </a:lvl5pPr>
      <a:lvl6pPr marL="457200" algn="ctr" rtl="0" fontAlgn="base">
        <a:spcBef>
          <a:spcPct val="0"/>
        </a:spcBef>
        <a:spcAft>
          <a:spcPct val="0"/>
        </a:spcAft>
        <a:defRPr sz="4400">
          <a:solidFill>
            <a:schemeClr val="tx2"/>
          </a:solidFill>
          <a:latin typeface="Times New Roman" charset="0"/>
        </a:defRPr>
      </a:lvl6pPr>
      <a:lvl7pPr marL="914400" algn="ctr" rtl="0" fontAlgn="base">
        <a:spcBef>
          <a:spcPct val="0"/>
        </a:spcBef>
        <a:spcAft>
          <a:spcPct val="0"/>
        </a:spcAft>
        <a:defRPr sz="4400">
          <a:solidFill>
            <a:schemeClr val="tx2"/>
          </a:solidFill>
          <a:latin typeface="Times New Roman" charset="0"/>
        </a:defRPr>
      </a:lvl7pPr>
      <a:lvl8pPr marL="1371600" algn="ctr" rtl="0" fontAlgn="base">
        <a:spcBef>
          <a:spcPct val="0"/>
        </a:spcBef>
        <a:spcAft>
          <a:spcPct val="0"/>
        </a:spcAft>
        <a:defRPr sz="4400">
          <a:solidFill>
            <a:schemeClr val="tx2"/>
          </a:solidFill>
          <a:latin typeface="Times New Roman" charset="0"/>
        </a:defRPr>
      </a:lvl8pPr>
      <a:lvl9pPr marL="1828800" algn="ctr" rtl="0" fontAlgn="base">
        <a:spcBef>
          <a:spcPct val="0"/>
        </a:spcBef>
        <a:spcAft>
          <a:spcPct val="0"/>
        </a:spcAft>
        <a:defRPr sz="4400">
          <a:solidFill>
            <a:schemeClr val="tx2"/>
          </a:solidFill>
          <a:latin typeface="Times New Roman"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1.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23.emf"/></Relationships>
</file>

<file path=ppt/slides/_rels/slide20.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32.xml"/><Relationship Id="rId1" Type="http://schemas.openxmlformats.org/officeDocument/2006/relationships/slideLayout" Target="../slideLayouts/slideLayout7.xml"/><Relationship Id="rId4" Type="http://schemas.openxmlformats.org/officeDocument/2006/relationships/image" Target="../media/image37.jpeg"/></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notesSlide" Target="../notesSlides/notesSlide34.xml"/><Relationship Id="rId1" Type="http://schemas.openxmlformats.org/officeDocument/2006/relationships/slideLayout" Target="../slideLayouts/slideLayout7.xml"/><Relationship Id="rId4" Type="http://schemas.openxmlformats.org/officeDocument/2006/relationships/image" Target="../media/image4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10" descr="852_001"/>
          <p:cNvPicPr>
            <a:picLocks noChangeAspect="1" noChangeArrowheads="1"/>
          </p:cNvPicPr>
          <p:nvPr/>
        </p:nvPicPr>
        <p:blipFill>
          <a:blip r:embed="rId4"/>
          <a:srcRect/>
          <a:stretch>
            <a:fillRect/>
          </a:stretch>
        </p:blipFill>
        <p:spPr bwMode="auto">
          <a:xfrm>
            <a:off x="0" y="457200"/>
            <a:ext cx="9144000" cy="5913438"/>
          </a:xfrm>
          <a:prstGeom prst="rect">
            <a:avLst/>
          </a:prstGeom>
          <a:noFill/>
          <a:ln w="9525">
            <a:noFill/>
            <a:miter lim="800000"/>
            <a:headEnd/>
            <a:tailEnd/>
          </a:ln>
        </p:spPr>
      </p:pic>
      <p:sp>
        <p:nvSpPr>
          <p:cNvPr id="2" name="WordArt 4"/>
          <p:cNvSpPr>
            <a:spLocks noChangeArrowheads="1" noChangeShapeType="1" noTextEdit="1"/>
          </p:cNvSpPr>
          <p:nvPr/>
        </p:nvSpPr>
        <p:spPr bwMode="auto">
          <a:xfrm>
            <a:off x="2362200" y="5638800"/>
            <a:ext cx="4343400" cy="495300"/>
          </a:xfrm>
          <a:prstGeom prst="rect">
            <a:avLst/>
          </a:prstGeom>
        </p:spPr>
        <p:txBody>
          <a:bodyPr wrap="none" fromWordArt="1">
            <a:prstTxWarp prst="textPlain">
              <a:avLst>
                <a:gd name="adj" fmla="val 50000"/>
              </a:avLst>
            </a:prstTxWarp>
          </a:bodyPr>
          <a:lstStyle/>
          <a:p>
            <a:pPr algn="ctr"/>
            <a:r>
              <a:rPr lang="fr-FR" sz="2000" b="1" kern="10">
                <a:ln w="9525">
                  <a:solidFill>
                    <a:srgbClr val="FFFF00"/>
                  </a:solidFill>
                  <a:round/>
                  <a:headEnd/>
                  <a:tailEnd/>
                </a:ln>
                <a:solidFill>
                  <a:srgbClr val="FF0000"/>
                </a:solidFill>
                <a:latin typeface="Comic Sans MS"/>
              </a:rPr>
              <a:t>Notre Dame de LORETTE</a:t>
            </a:r>
          </a:p>
        </p:txBody>
      </p:sp>
      <p:pic>
        <p:nvPicPr>
          <p:cNvPr id="2052" name="Picture 6" descr="=_ISO-8859-15_Q_Sable=5FQu=E9bec_=5F_400=E8=2E_001"/>
          <p:cNvPicPr>
            <a:picLocks noChangeAspect="1" noChangeArrowheads="1" noCrop="1"/>
          </p:cNvPicPr>
          <p:nvPr/>
        </p:nvPicPr>
        <p:blipFill>
          <a:blip r:embed="rId5"/>
          <a:srcRect/>
          <a:stretch>
            <a:fillRect/>
          </a:stretch>
        </p:blipFill>
        <p:spPr bwMode="auto">
          <a:xfrm>
            <a:off x="7239000" y="3886200"/>
            <a:ext cx="1190625" cy="523875"/>
          </a:xfrm>
          <a:prstGeom prst="rect">
            <a:avLst/>
          </a:prstGeom>
          <a:noFill/>
          <a:ln w="9525">
            <a:noFill/>
            <a:miter lim="800000"/>
            <a:headEnd/>
            <a:tailEnd/>
          </a:ln>
        </p:spPr>
      </p:pic>
      <p:pic>
        <p:nvPicPr>
          <p:cNvPr id="2059" name="Picture 11" descr="France[1]"/>
          <p:cNvPicPr>
            <a:picLocks noChangeAspect="1" noChangeArrowheads="1" noCrop="1"/>
          </p:cNvPicPr>
          <p:nvPr/>
        </p:nvPicPr>
        <p:blipFill>
          <a:blip r:embed="rId6"/>
          <a:srcRect/>
          <a:stretch>
            <a:fillRect/>
          </a:stretch>
        </p:blipFill>
        <p:spPr bwMode="auto">
          <a:xfrm>
            <a:off x="6858000" y="1676400"/>
            <a:ext cx="1952625" cy="1409700"/>
          </a:xfrm>
          <a:prstGeom prst="rect">
            <a:avLst/>
          </a:prstGeom>
          <a:noFill/>
          <a:ln w="9525">
            <a:noFill/>
            <a:miter lim="800000"/>
            <a:headEnd/>
            <a:tailEnd/>
          </a:ln>
        </p:spPr>
      </p:pic>
    </p:spTree>
  </p:cSld>
  <p:clrMapOvr>
    <a:masterClrMapping/>
  </p:clrMapOvr>
  <p:transition spd="slow">
    <p:zoom/>
    <p:sndAc>
      <p:stSnd loop="1">
        <p:snd r:embed="rId3" name="326920_Perroquet34_001.wav"/>
      </p:stSnd>
    </p:sndAc>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0" fill="hold"/>
                                        <p:tgtEl>
                                          <p:spTgt spid="2"/>
                                        </p:tgtEl>
                                        <p:attrNameLst>
                                          <p:attrName>ppt_x</p:attrName>
                                        </p:attrNameLst>
                                      </p:cBhvr>
                                      <p:tavLst>
                                        <p:tav tm="0">
                                          <p:val>
                                            <p:strVal val="#ppt_x"/>
                                          </p:val>
                                        </p:tav>
                                        <p:tav tm="100000">
                                          <p:val>
                                            <p:strVal val="#ppt_x"/>
                                          </p:val>
                                        </p:tav>
                                      </p:tavLst>
                                    </p:anim>
                                    <p:anim calcmode="lin" valueType="num">
                                      <p:cBhvr additive="base">
                                        <p:cTn id="8" dur="5000" fill="hold"/>
                                        <p:tgtEl>
                                          <p:spTgt spid="2"/>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2059"/>
                                        </p:tgtEl>
                                        <p:attrNameLst>
                                          <p:attrName>style.visibility</p:attrName>
                                        </p:attrNameLst>
                                      </p:cBhvr>
                                      <p:to>
                                        <p:strVal val="visible"/>
                                      </p:to>
                                    </p:set>
                                    <p:anim calcmode="lin" valueType="num">
                                      <p:cBhvr additive="base">
                                        <p:cTn id="11" dur="5000" fill="hold"/>
                                        <p:tgtEl>
                                          <p:spTgt spid="2059"/>
                                        </p:tgtEl>
                                        <p:attrNameLst>
                                          <p:attrName>ppt_x</p:attrName>
                                        </p:attrNameLst>
                                      </p:cBhvr>
                                      <p:tavLst>
                                        <p:tav tm="0">
                                          <p:val>
                                            <p:strVal val="#ppt_x"/>
                                          </p:val>
                                        </p:tav>
                                        <p:tav tm="100000">
                                          <p:val>
                                            <p:strVal val="#ppt_x"/>
                                          </p:val>
                                        </p:tav>
                                      </p:tavLst>
                                    </p:anim>
                                    <p:anim calcmode="lin" valueType="num">
                                      <p:cBhvr additive="base">
                                        <p:cTn id="12" dur="5000" fill="hold"/>
                                        <p:tgtEl>
                                          <p:spTgt spid="205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 Box 4"/>
          <p:cNvSpPr txBox="1">
            <a:spLocks noChangeArrowheads="1"/>
          </p:cNvSpPr>
          <p:nvPr/>
        </p:nvSpPr>
        <p:spPr bwMode="auto">
          <a:xfrm>
            <a:off x="457200" y="381000"/>
            <a:ext cx="8229600" cy="3140075"/>
          </a:xfrm>
          <a:prstGeom prst="rect">
            <a:avLst/>
          </a:prstGeom>
          <a:noFill/>
          <a:ln w="9525">
            <a:noFill/>
            <a:miter lim="800000"/>
            <a:headEnd/>
            <a:tailEnd/>
          </a:ln>
        </p:spPr>
        <p:txBody>
          <a:bodyPr>
            <a:spAutoFit/>
          </a:bodyPr>
          <a:lstStyle/>
          <a:p>
            <a:pPr eaLnBrk="1" hangingPunct="1"/>
            <a:r>
              <a:rPr lang="fr-CA" altLang="fr-FR" sz="2000" b="1">
                <a:solidFill>
                  <a:srgbClr val="FFFF66"/>
                </a:solidFill>
              </a:rPr>
              <a:t>Le  peintre  Florent  Guilbert  originaire  d’Ablain  St Nazaire,  guéri  au cours  d’un  pèlerinage  au  sanctuaire  italien  de  Lorette, situé  dans  la région  d’Ancome, avait  fait  édifier un oratoire en 1727 sur cette colline.</a:t>
            </a:r>
          </a:p>
          <a:p>
            <a:pPr eaLnBrk="1" hangingPunct="1"/>
            <a:r>
              <a:rPr lang="fr-CA" altLang="fr-FR" sz="2000" b="1">
                <a:solidFill>
                  <a:srgbClr val="FFFF66"/>
                </a:solidFill>
              </a:rPr>
              <a:t>Au  pieds de  cette colline se trouve  les villages d’Ablain saint Nazaire et</a:t>
            </a:r>
          </a:p>
          <a:p>
            <a:pPr eaLnBrk="1" hangingPunct="1"/>
            <a:r>
              <a:rPr lang="fr-CA" altLang="fr-FR" sz="2000" b="1">
                <a:solidFill>
                  <a:srgbClr val="FFFF66"/>
                </a:solidFill>
              </a:rPr>
              <a:t>de Souchez.</a:t>
            </a:r>
          </a:p>
          <a:p>
            <a:pPr eaLnBrk="1" hangingPunct="1"/>
            <a:r>
              <a:rPr lang="fr-CA" altLang="fr-FR" sz="2000" b="1">
                <a:solidFill>
                  <a:srgbClr val="FFFF66"/>
                </a:solidFill>
              </a:rPr>
              <a:t>La célébration de la messe y fut autorisée en 1729. Détruit en 1794, relevé en 1815, puis transformé de 1870 à 1880 par l’abbé Pengrenon.</a:t>
            </a:r>
          </a:p>
          <a:p>
            <a:pPr eaLnBrk="1" hangingPunct="1"/>
            <a:r>
              <a:rPr lang="fr-CA" altLang="fr-FR" sz="2000" b="1">
                <a:solidFill>
                  <a:srgbClr val="FFFF66"/>
                </a:solidFill>
              </a:rPr>
              <a:t>L’oratoire  est  devenu  une petite église qui ne résistera pas aux batailles entre 1914 et 1915. </a:t>
            </a:r>
          </a:p>
          <a:p>
            <a:pPr eaLnBrk="1" hangingPunct="1"/>
            <a:endParaRPr lang="fr-CA" altLang="fr-FR" sz="2000" b="1">
              <a:solidFill>
                <a:srgbClr val="FFFF66"/>
              </a:solidFill>
            </a:endParaRPr>
          </a:p>
        </p:txBody>
      </p:sp>
      <p:pic>
        <p:nvPicPr>
          <p:cNvPr id="10246" name="Picture 6" descr="501 Blason du Pas de Calais"/>
          <p:cNvPicPr>
            <a:picLocks noChangeAspect="1" noChangeArrowheads="1"/>
          </p:cNvPicPr>
          <p:nvPr/>
        </p:nvPicPr>
        <p:blipFill>
          <a:blip r:embed="rId3"/>
          <a:srcRect/>
          <a:stretch>
            <a:fillRect/>
          </a:stretch>
        </p:blipFill>
        <p:spPr bwMode="auto">
          <a:xfrm>
            <a:off x="3352800" y="3733800"/>
            <a:ext cx="2457450" cy="27051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withEffect">
                                  <p:stCondLst>
                                    <p:cond delay="0"/>
                                  </p:stCondLst>
                                  <p:childTnLst>
                                    <p:set>
                                      <p:cBhvr>
                                        <p:cTn id="6" dur="1" fill="hold">
                                          <p:stCondLst>
                                            <p:cond delay="0"/>
                                          </p:stCondLst>
                                        </p:cTn>
                                        <p:tgtEl>
                                          <p:spTgt spid="10246"/>
                                        </p:tgtEl>
                                        <p:attrNameLst>
                                          <p:attrName>style.visibility</p:attrName>
                                        </p:attrNameLst>
                                      </p:cBhvr>
                                      <p:to>
                                        <p:strVal val="visible"/>
                                      </p:to>
                                    </p:set>
                                    <p:anim calcmode="lin" valueType="num">
                                      <p:cBhvr additive="base">
                                        <p:cTn id="7" dur="5000" fill="hold"/>
                                        <p:tgtEl>
                                          <p:spTgt spid="10246"/>
                                        </p:tgtEl>
                                        <p:attrNameLst>
                                          <p:attrName>ppt_x</p:attrName>
                                        </p:attrNameLst>
                                      </p:cBhvr>
                                      <p:tavLst>
                                        <p:tav tm="0">
                                          <p:val>
                                            <p:strVal val="#ppt_x"/>
                                          </p:val>
                                        </p:tav>
                                        <p:tav tm="100000">
                                          <p:val>
                                            <p:strVal val="#ppt_x"/>
                                          </p:val>
                                        </p:tav>
                                      </p:tavLst>
                                    </p:anim>
                                    <p:anim calcmode="lin" valueType="num">
                                      <p:cBhvr additive="base">
                                        <p:cTn id="8" dur="5000" fill="hold"/>
                                        <p:tgtEl>
                                          <p:spTgt spid="102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ext Box 4"/>
          <p:cNvSpPr txBox="1">
            <a:spLocks noChangeArrowheads="1"/>
          </p:cNvSpPr>
          <p:nvPr/>
        </p:nvSpPr>
        <p:spPr bwMode="auto">
          <a:xfrm>
            <a:off x="228600" y="304800"/>
            <a:ext cx="8534400" cy="1311275"/>
          </a:xfrm>
          <a:prstGeom prst="rect">
            <a:avLst/>
          </a:prstGeom>
          <a:noFill/>
          <a:ln w="9525">
            <a:noFill/>
            <a:miter lim="800000"/>
            <a:headEnd/>
            <a:tailEnd/>
          </a:ln>
        </p:spPr>
        <p:txBody>
          <a:bodyPr>
            <a:spAutoFit/>
          </a:bodyPr>
          <a:lstStyle/>
          <a:p>
            <a:pPr eaLnBrk="1" hangingPunct="1"/>
            <a:r>
              <a:rPr lang="fr-CA" altLang="fr-FR" sz="2000" b="1">
                <a:solidFill>
                  <a:srgbClr val="FFFF66"/>
                </a:solidFill>
              </a:rPr>
              <a:t>Sur  le  plateau  de  la  colline  de LORETTE, les premiers combats entre la cavalerie française et  les assaillants  allemands  eurent lieu dès le 4 octobre 1914 et ce jour-là le 10éme régiment d’infanterie de réserve de Bavière prit possession de cette crête.</a:t>
            </a:r>
          </a:p>
        </p:txBody>
      </p:sp>
      <p:pic>
        <p:nvPicPr>
          <p:cNvPr id="4099" name="Picture 7" descr="391_001"/>
          <p:cNvPicPr>
            <a:picLocks noChangeAspect="1" noChangeArrowheads="1"/>
          </p:cNvPicPr>
          <p:nvPr/>
        </p:nvPicPr>
        <p:blipFill>
          <a:blip r:embed="rId3"/>
          <a:srcRect/>
          <a:stretch>
            <a:fillRect/>
          </a:stretch>
        </p:blipFill>
        <p:spPr bwMode="auto">
          <a:xfrm>
            <a:off x="685800" y="1676400"/>
            <a:ext cx="7848600" cy="502761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4"/>
          <p:cNvSpPr txBox="1">
            <a:spLocks noChangeArrowheads="1"/>
          </p:cNvSpPr>
          <p:nvPr/>
        </p:nvSpPr>
        <p:spPr bwMode="auto">
          <a:xfrm>
            <a:off x="304800" y="228600"/>
            <a:ext cx="8534400" cy="701675"/>
          </a:xfrm>
          <a:prstGeom prst="rect">
            <a:avLst/>
          </a:prstGeom>
          <a:noFill/>
          <a:ln w="9525">
            <a:noFill/>
            <a:miter lim="800000"/>
            <a:headEnd/>
            <a:tailEnd/>
          </a:ln>
        </p:spPr>
        <p:txBody>
          <a:bodyPr>
            <a:spAutoFit/>
          </a:bodyPr>
          <a:lstStyle/>
          <a:p>
            <a:pPr eaLnBrk="1" hangingPunct="1">
              <a:spcBef>
                <a:spcPct val="50000"/>
              </a:spcBef>
            </a:pPr>
            <a:r>
              <a:rPr lang="fr-FR" altLang="fr-FR" sz="2000">
                <a:solidFill>
                  <a:srgbClr val="FFFF66"/>
                </a:solidFill>
              </a:rPr>
              <a:t>Le 8 octobre 1914 a lieu la première importante attaque française vers Carency et Ablain! Nos troupes gagnent du terrain sur le plateau de la colline de Lorette.</a:t>
            </a:r>
          </a:p>
        </p:txBody>
      </p:sp>
      <p:pic>
        <p:nvPicPr>
          <p:cNvPr id="5123" name="Picture 8" descr="LORETTE 1915"/>
          <p:cNvPicPr>
            <a:picLocks noChangeAspect="1" noChangeArrowheads="1"/>
          </p:cNvPicPr>
          <p:nvPr/>
        </p:nvPicPr>
        <p:blipFill>
          <a:blip r:embed="rId3"/>
          <a:srcRect/>
          <a:stretch>
            <a:fillRect/>
          </a:stretch>
        </p:blipFill>
        <p:spPr bwMode="auto">
          <a:xfrm>
            <a:off x="609600" y="1066800"/>
            <a:ext cx="8001000" cy="561816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4"/>
          <p:cNvSpPr txBox="1">
            <a:spLocks noChangeArrowheads="1"/>
          </p:cNvSpPr>
          <p:nvPr/>
        </p:nvSpPr>
        <p:spPr bwMode="auto">
          <a:xfrm>
            <a:off x="381000" y="381000"/>
            <a:ext cx="8382000" cy="641350"/>
          </a:xfrm>
          <a:prstGeom prst="rect">
            <a:avLst/>
          </a:prstGeom>
          <a:noFill/>
          <a:ln w="9525">
            <a:noFill/>
            <a:miter lim="800000"/>
            <a:headEnd/>
            <a:tailEnd/>
          </a:ln>
        </p:spPr>
        <p:txBody>
          <a:bodyPr>
            <a:spAutoFit/>
          </a:bodyPr>
          <a:lstStyle/>
          <a:p>
            <a:pPr eaLnBrk="1" hangingPunct="1"/>
            <a:r>
              <a:rPr lang="fr-CA" altLang="fr-FR" sz="1800" b="1">
                <a:solidFill>
                  <a:srgbClr val="FFFF66"/>
                </a:solidFill>
              </a:rPr>
              <a:t>Le 10 octobre nos fantassins reprennent pour la première fois la chapelle. Elle sera</a:t>
            </a:r>
          </a:p>
          <a:p>
            <a:pPr eaLnBrk="1" hangingPunct="1"/>
            <a:r>
              <a:rPr lang="fr-CA" altLang="fr-FR" sz="1800" b="1">
                <a:solidFill>
                  <a:srgbClr val="FFFF66"/>
                </a:solidFill>
              </a:rPr>
              <a:t>reperdue et reprise quatre fois.</a:t>
            </a:r>
            <a:endParaRPr lang="fr-FR" altLang="fr-FR" sz="1800">
              <a:solidFill>
                <a:srgbClr val="FFFF66"/>
              </a:solidFill>
            </a:endParaRPr>
          </a:p>
        </p:txBody>
      </p:sp>
      <p:pic>
        <p:nvPicPr>
          <p:cNvPr id="6147" name="Picture 6" descr="a LORETTE DESSIN-1"/>
          <p:cNvPicPr>
            <a:picLocks noChangeAspect="1" noChangeArrowheads="1"/>
          </p:cNvPicPr>
          <p:nvPr/>
        </p:nvPicPr>
        <p:blipFill>
          <a:blip r:embed="rId3"/>
          <a:srcRect/>
          <a:stretch>
            <a:fillRect/>
          </a:stretch>
        </p:blipFill>
        <p:spPr bwMode="auto">
          <a:xfrm>
            <a:off x="533400" y="1143000"/>
            <a:ext cx="8077200" cy="51577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ext Box 4"/>
          <p:cNvSpPr txBox="1">
            <a:spLocks noChangeArrowheads="1"/>
          </p:cNvSpPr>
          <p:nvPr/>
        </p:nvSpPr>
        <p:spPr bwMode="auto">
          <a:xfrm>
            <a:off x="304800" y="228600"/>
            <a:ext cx="8534400" cy="641350"/>
          </a:xfrm>
          <a:prstGeom prst="rect">
            <a:avLst/>
          </a:prstGeom>
          <a:noFill/>
          <a:ln w="9525">
            <a:noFill/>
            <a:miter lim="800000"/>
            <a:headEnd/>
            <a:tailEnd/>
          </a:ln>
        </p:spPr>
        <p:txBody>
          <a:bodyPr>
            <a:spAutoFit/>
          </a:bodyPr>
          <a:lstStyle/>
          <a:p>
            <a:pPr eaLnBrk="1" hangingPunct="1"/>
            <a:r>
              <a:rPr lang="fr-CA" altLang="fr-FR" sz="1800" b="1">
                <a:solidFill>
                  <a:srgbClr val="FFFF66"/>
                </a:solidFill>
              </a:rPr>
              <a:t>La seconde importante attaque eut lieu le 16 décembre 1914 et nos troupes se battent</a:t>
            </a:r>
          </a:p>
          <a:p>
            <a:pPr eaLnBrk="1" hangingPunct="1"/>
            <a:r>
              <a:rPr lang="fr-CA" altLang="fr-FR" sz="1800" b="1">
                <a:solidFill>
                  <a:srgbClr val="FFFF66"/>
                </a:solidFill>
              </a:rPr>
              <a:t>avec acharnement du 15 au 20 janvier 1915.</a:t>
            </a:r>
          </a:p>
        </p:txBody>
      </p:sp>
      <p:pic>
        <p:nvPicPr>
          <p:cNvPr id="7171" name="Picture 6" descr="913_001"/>
          <p:cNvPicPr>
            <a:picLocks noChangeAspect="1" noChangeArrowheads="1"/>
          </p:cNvPicPr>
          <p:nvPr/>
        </p:nvPicPr>
        <p:blipFill>
          <a:blip r:embed="rId3"/>
          <a:srcRect/>
          <a:stretch>
            <a:fillRect/>
          </a:stretch>
        </p:blipFill>
        <p:spPr bwMode="auto">
          <a:xfrm>
            <a:off x="457200" y="1066800"/>
            <a:ext cx="8229600" cy="53879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4"/>
          <p:cNvSpPr txBox="1">
            <a:spLocks noChangeArrowheads="1"/>
          </p:cNvSpPr>
          <p:nvPr/>
        </p:nvSpPr>
        <p:spPr bwMode="auto">
          <a:xfrm>
            <a:off x="228600" y="152400"/>
            <a:ext cx="8534400" cy="1190625"/>
          </a:xfrm>
          <a:prstGeom prst="rect">
            <a:avLst/>
          </a:prstGeom>
          <a:noFill/>
          <a:ln w="9525">
            <a:noFill/>
            <a:miter lim="800000"/>
            <a:headEnd/>
            <a:tailEnd/>
          </a:ln>
        </p:spPr>
        <p:txBody>
          <a:bodyPr>
            <a:spAutoFit/>
          </a:bodyPr>
          <a:lstStyle/>
          <a:p>
            <a:pPr eaLnBrk="1" hangingPunct="1"/>
            <a:r>
              <a:rPr lang="fr-CA" altLang="fr-FR" sz="1800" b="1">
                <a:solidFill>
                  <a:srgbClr val="FFFF00"/>
                </a:solidFill>
              </a:rPr>
              <a:t>Le 3 mars 1915 a lieu  une importante attaque allemande! 16 mines creusées sous nos tranchées  explosent à 7 heures du matin! Malgré l’ampleur de l’assaut nos vaillantes </a:t>
            </a:r>
          </a:p>
          <a:p>
            <a:pPr eaLnBrk="1" hangingPunct="1"/>
            <a:r>
              <a:rPr lang="fr-CA" altLang="fr-FR" sz="1800" b="1">
                <a:solidFill>
                  <a:srgbClr val="FFFF00"/>
                </a:solidFill>
              </a:rPr>
              <a:t>troupes résistent héroïquement pendant six jours. Nos pertes s'élèvent à plus de 3300 hommes.		 </a:t>
            </a:r>
          </a:p>
        </p:txBody>
      </p:sp>
      <p:pic>
        <p:nvPicPr>
          <p:cNvPr id="8195" name="Picture 10" descr="LORETTE ALLEMANDS"/>
          <p:cNvPicPr>
            <a:picLocks noChangeAspect="1" noChangeArrowheads="1"/>
          </p:cNvPicPr>
          <p:nvPr/>
        </p:nvPicPr>
        <p:blipFill>
          <a:blip r:embed="rId3"/>
          <a:srcRect/>
          <a:stretch>
            <a:fillRect/>
          </a:stretch>
        </p:blipFill>
        <p:spPr bwMode="auto">
          <a:xfrm>
            <a:off x="381000" y="1447800"/>
            <a:ext cx="8382000" cy="52482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4"/>
          <p:cNvSpPr txBox="1">
            <a:spLocks noChangeArrowheads="1"/>
          </p:cNvSpPr>
          <p:nvPr/>
        </p:nvSpPr>
        <p:spPr bwMode="auto">
          <a:xfrm>
            <a:off x="152400" y="228600"/>
            <a:ext cx="8991600" cy="1006475"/>
          </a:xfrm>
          <a:prstGeom prst="rect">
            <a:avLst/>
          </a:prstGeom>
          <a:noFill/>
          <a:ln w="9525">
            <a:noFill/>
            <a:miter lim="800000"/>
            <a:headEnd/>
            <a:tailEnd/>
          </a:ln>
        </p:spPr>
        <p:txBody>
          <a:bodyPr>
            <a:spAutoFit/>
          </a:bodyPr>
          <a:lstStyle/>
          <a:p>
            <a:pPr eaLnBrk="1" hangingPunct="1"/>
            <a:r>
              <a:rPr lang="fr-CA" altLang="fr-FR" sz="2000" b="1">
                <a:solidFill>
                  <a:srgbClr val="FFFF66"/>
                </a:solidFill>
              </a:rPr>
              <a:t>Le 15 mars 1915 nos troupes réattaquent dans le secteur du grand Éperon! Nos gains se limitent à quelques kilomètres de tranchées. Nous attaquons  à nouveau le 15 avril 1915.</a:t>
            </a:r>
          </a:p>
        </p:txBody>
      </p:sp>
      <p:pic>
        <p:nvPicPr>
          <p:cNvPr id="9219" name="Picture 7" descr="LOR 10"/>
          <p:cNvPicPr>
            <a:picLocks noChangeAspect="1" noChangeArrowheads="1"/>
          </p:cNvPicPr>
          <p:nvPr/>
        </p:nvPicPr>
        <p:blipFill>
          <a:blip r:embed="rId3"/>
          <a:srcRect/>
          <a:stretch>
            <a:fillRect/>
          </a:stretch>
        </p:blipFill>
        <p:spPr bwMode="auto">
          <a:xfrm>
            <a:off x="304800" y="1295400"/>
            <a:ext cx="4953000" cy="3219450"/>
          </a:xfrm>
          <a:prstGeom prst="rect">
            <a:avLst/>
          </a:prstGeom>
          <a:noFill/>
          <a:ln w="9525">
            <a:noFill/>
            <a:miter lim="800000"/>
            <a:headEnd/>
            <a:tailEnd/>
          </a:ln>
        </p:spPr>
      </p:pic>
      <p:pic>
        <p:nvPicPr>
          <p:cNvPr id="9220" name="Picture 8" descr="LORETTE 60"/>
          <p:cNvPicPr>
            <a:picLocks noChangeAspect="1" noChangeArrowheads="1"/>
          </p:cNvPicPr>
          <p:nvPr/>
        </p:nvPicPr>
        <p:blipFill>
          <a:blip r:embed="rId4"/>
          <a:srcRect/>
          <a:stretch>
            <a:fillRect/>
          </a:stretch>
        </p:blipFill>
        <p:spPr bwMode="auto">
          <a:xfrm>
            <a:off x="3962400" y="3429000"/>
            <a:ext cx="4995863" cy="32194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ext Box 4"/>
          <p:cNvSpPr txBox="1">
            <a:spLocks noChangeArrowheads="1"/>
          </p:cNvSpPr>
          <p:nvPr/>
        </p:nvSpPr>
        <p:spPr bwMode="auto">
          <a:xfrm>
            <a:off x="1828800" y="228600"/>
            <a:ext cx="5410200" cy="366713"/>
          </a:xfrm>
          <a:prstGeom prst="rect">
            <a:avLst/>
          </a:prstGeom>
          <a:noFill/>
          <a:ln w="9525">
            <a:noFill/>
            <a:miter lim="800000"/>
            <a:headEnd/>
            <a:tailEnd/>
          </a:ln>
        </p:spPr>
        <p:txBody>
          <a:bodyPr>
            <a:spAutoFit/>
          </a:bodyPr>
          <a:lstStyle/>
          <a:p>
            <a:pPr eaLnBrk="1" hangingPunct="1"/>
            <a:r>
              <a:rPr lang="fr-CA" altLang="fr-FR" sz="1800" b="1">
                <a:solidFill>
                  <a:srgbClr val="FFFF00"/>
                </a:solidFill>
              </a:rPr>
              <a:t>Le 9 mai 1915 début de la deuxième bataille d’Artois </a:t>
            </a:r>
          </a:p>
        </p:txBody>
      </p:sp>
      <p:pic>
        <p:nvPicPr>
          <p:cNvPr id="10243" name="Picture 3" descr="Le%20Miroir%20-%20ND%20Lorette%20001"/>
          <p:cNvPicPr>
            <a:picLocks noChangeAspect="1" noChangeArrowheads="1"/>
          </p:cNvPicPr>
          <p:nvPr/>
        </p:nvPicPr>
        <p:blipFill>
          <a:blip r:embed="rId3"/>
          <a:srcRect/>
          <a:stretch>
            <a:fillRect/>
          </a:stretch>
        </p:blipFill>
        <p:spPr bwMode="auto">
          <a:xfrm>
            <a:off x="533400" y="838200"/>
            <a:ext cx="8153400" cy="562133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ext Box 4"/>
          <p:cNvSpPr txBox="1">
            <a:spLocks noChangeArrowheads="1"/>
          </p:cNvSpPr>
          <p:nvPr/>
        </p:nvSpPr>
        <p:spPr bwMode="auto">
          <a:xfrm>
            <a:off x="152400" y="228600"/>
            <a:ext cx="8763000" cy="1311275"/>
          </a:xfrm>
          <a:prstGeom prst="rect">
            <a:avLst/>
          </a:prstGeom>
          <a:noFill/>
          <a:ln w="9525">
            <a:noFill/>
            <a:miter lim="800000"/>
            <a:headEnd/>
            <a:tailEnd/>
          </a:ln>
        </p:spPr>
        <p:txBody>
          <a:bodyPr>
            <a:spAutoFit/>
          </a:bodyPr>
          <a:lstStyle/>
          <a:p>
            <a:pPr eaLnBrk="1" hangingPunct="1"/>
            <a:r>
              <a:rPr lang="fr-CA" altLang="fr-FR" sz="2000" b="1">
                <a:solidFill>
                  <a:srgbClr val="FFFF66"/>
                </a:solidFill>
              </a:rPr>
              <a:t>            La 2</a:t>
            </a:r>
            <a:r>
              <a:rPr lang="fr-CA" altLang="fr-FR" sz="2000" b="1" baseline="30000">
                <a:solidFill>
                  <a:srgbClr val="FFFF66"/>
                </a:solidFill>
              </a:rPr>
              <a:t>e</a:t>
            </a:r>
            <a:r>
              <a:rPr lang="fr-CA" altLang="fr-FR" sz="2000" b="1">
                <a:solidFill>
                  <a:srgbClr val="FFFF66"/>
                </a:solidFill>
              </a:rPr>
              <a:t> bataille d’Artois permit la libération complète du plateau de Notre-Dame de Lorette! Elle débuta le 9 mai 1915 à 10 heures.</a:t>
            </a:r>
          </a:p>
          <a:p>
            <a:pPr eaLnBrk="1" hangingPunct="1"/>
            <a:r>
              <a:rPr lang="fr-CA" altLang="fr-FR" sz="2000" b="1">
                <a:solidFill>
                  <a:srgbClr val="FFFF66"/>
                </a:solidFill>
              </a:rPr>
              <a:t>            Le 10 mai on se bat furieusement sur le plateau! Le 23 mai les dernières organisations allemandes sur la crête de Lorette cèdent.</a:t>
            </a:r>
          </a:p>
        </p:txBody>
      </p:sp>
      <p:pic>
        <p:nvPicPr>
          <p:cNvPr id="11267" name="Picture 8" descr="LORETTE 85"/>
          <p:cNvPicPr>
            <a:picLocks noChangeAspect="1" noChangeArrowheads="1"/>
          </p:cNvPicPr>
          <p:nvPr/>
        </p:nvPicPr>
        <p:blipFill>
          <a:blip r:embed="rId3"/>
          <a:srcRect/>
          <a:stretch>
            <a:fillRect/>
          </a:stretch>
        </p:blipFill>
        <p:spPr bwMode="auto">
          <a:xfrm>
            <a:off x="1143000" y="1600200"/>
            <a:ext cx="6934200" cy="4560888"/>
          </a:xfrm>
          <a:prstGeom prst="rect">
            <a:avLst/>
          </a:prstGeom>
          <a:noFill/>
          <a:ln w="9525">
            <a:noFill/>
            <a:miter lim="800000"/>
            <a:headEnd/>
            <a:tailEnd/>
          </a:ln>
        </p:spPr>
      </p:pic>
      <p:sp>
        <p:nvSpPr>
          <p:cNvPr id="11268" name="Text Box 9"/>
          <p:cNvSpPr txBox="1">
            <a:spLocks noChangeArrowheads="1"/>
          </p:cNvSpPr>
          <p:nvPr/>
        </p:nvSpPr>
        <p:spPr bwMode="auto">
          <a:xfrm>
            <a:off x="762000" y="6248400"/>
            <a:ext cx="7683500" cy="457200"/>
          </a:xfrm>
          <a:prstGeom prst="rect">
            <a:avLst/>
          </a:prstGeom>
          <a:noFill/>
          <a:ln w="9525">
            <a:noFill/>
            <a:miter lim="800000"/>
            <a:headEnd/>
            <a:tailEnd/>
          </a:ln>
          <a:effectLst/>
        </p:spPr>
        <p:txBody>
          <a:bodyPr wrap="none">
            <a:spAutoFit/>
          </a:bodyPr>
          <a:lstStyle/>
          <a:p>
            <a:pPr eaLnBrk="1" hangingPunct="1"/>
            <a:r>
              <a:rPr lang="fr-FR" altLang="fr-FR" sz="2000">
                <a:solidFill>
                  <a:srgbClr val="FFFF66"/>
                </a:solidFill>
              </a:rPr>
              <a:t>Le 24 mai 1915 nos premier canons viennent prendre place sur le plateau</a:t>
            </a:r>
            <a:r>
              <a:rPr lang="fr-FR" altLang="fr-FR"/>
              <a:t> </a:t>
            </a:r>
          </a:p>
        </p:txBody>
      </p:sp>
    </p:spTree>
  </p:cSld>
  <p:clrMapOvr>
    <a:masterClrMapping/>
  </p:clrMapOvr>
  <p:transition spd="slow">
    <p:zoom/>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ext Box 4"/>
          <p:cNvSpPr txBox="1">
            <a:spLocks noChangeArrowheads="1"/>
          </p:cNvSpPr>
          <p:nvPr/>
        </p:nvSpPr>
        <p:spPr bwMode="auto">
          <a:xfrm>
            <a:off x="457200" y="228600"/>
            <a:ext cx="8229600" cy="396875"/>
          </a:xfrm>
          <a:prstGeom prst="rect">
            <a:avLst/>
          </a:prstGeom>
          <a:noFill/>
          <a:ln w="9525">
            <a:noFill/>
            <a:miter lim="800000"/>
            <a:headEnd/>
            <a:tailEnd/>
          </a:ln>
        </p:spPr>
        <p:txBody>
          <a:bodyPr>
            <a:spAutoFit/>
          </a:bodyPr>
          <a:lstStyle/>
          <a:p>
            <a:pPr algn="ctr" eaLnBrk="1" hangingPunct="1"/>
            <a:r>
              <a:rPr lang="fr-CA" altLang="fr-FR" sz="2000" b="1">
                <a:solidFill>
                  <a:srgbClr val="FFFF66"/>
                </a:solidFill>
              </a:rPr>
              <a:t>Le 28 mai 1915 le village d’Ablain St Nazaire est complètement repris.</a:t>
            </a:r>
          </a:p>
        </p:txBody>
      </p:sp>
      <p:pic>
        <p:nvPicPr>
          <p:cNvPr id="12291" name="Picture 6" descr="ABLAIN 15"/>
          <p:cNvPicPr>
            <a:picLocks noChangeAspect="1" noChangeArrowheads="1"/>
          </p:cNvPicPr>
          <p:nvPr/>
        </p:nvPicPr>
        <p:blipFill>
          <a:blip r:embed="rId3"/>
          <a:srcRect/>
          <a:stretch>
            <a:fillRect/>
          </a:stretch>
        </p:blipFill>
        <p:spPr bwMode="auto">
          <a:xfrm>
            <a:off x="381000" y="914400"/>
            <a:ext cx="8458200" cy="555466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Box 6"/>
          <p:cNvSpPr txBox="1">
            <a:spLocks noChangeArrowheads="1"/>
          </p:cNvSpPr>
          <p:nvPr/>
        </p:nvSpPr>
        <p:spPr bwMode="auto">
          <a:xfrm>
            <a:off x="533400" y="228600"/>
            <a:ext cx="8305800" cy="701675"/>
          </a:xfrm>
          <a:prstGeom prst="rect">
            <a:avLst/>
          </a:prstGeom>
          <a:noFill/>
          <a:ln w="9525">
            <a:noFill/>
            <a:miter lim="800000"/>
            <a:headEnd/>
            <a:tailEnd/>
          </a:ln>
        </p:spPr>
        <p:txBody>
          <a:bodyPr>
            <a:spAutoFit/>
          </a:bodyPr>
          <a:lstStyle/>
          <a:p>
            <a:pPr eaLnBrk="1" hangingPunct="1"/>
            <a:r>
              <a:rPr lang="fr-CA" altLang="fr-FR" sz="2000" b="1">
                <a:solidFill>
                  <a:srgbClr val="FFFF66"/>
                </a:solidFill>
              </a:rPr>
              <a:t>Du 10 au 16 juin 1915 (3</a:t>
            </a:r>
            <a:r>
              <a:rPr lang="fr-CA" altLang="fr-FR" sz="2000" b="1" baseline="30000">
                <a:solidFill>
                  <a:srgbClr val="FFFF66"/>
                </a:solidFill>
              </a:rPr>
              <a:t>e</a:t>
            </a:r>
            <a:r>
              <a:rPr lang="fr-CA" altLang="fr-FR" sz="2000" b="1">
                <a:solidFill>
                  <a:srgbClr val="FFFF66"/>
                </a:solidFill>
              </a:rPr>
              <a:t> bataille d’Artois) nos troupes atteignent le village de Souchez! Le village sera complètement libéré le 26 septembre 1915. </a:t>
            </a:r>
            <a:endParaRPr lang="fr-FR" altLang="fr-FR" sz="2000" b="1">
              <a:solidFill>
                <a:srgbClr val="FFFF66"/>
              </a:solidFill>
            </a:endParaRPr>
          </a:p>
        </p:txBody>
      </p:sp>
      <p:pic>
        <p:nvPicPr>
          <p:cNvPr id="13315" name="Picture 4" descr="072337556710"/>
          <p:cNvPicPr>
            <a:picLocks noChangeAspect="1" noChangeArrowheads="1"/>
          </p:cNvPicPr>
          <p:nvPr/>
        </p:nvPicPr>
        <p:blipFill>
          <a:blip r:embed="rId3"/>
          <a:srcRect/>
          <a:stretch>
            <a:fillRect/>
          </a:stretch>
        </p:blipFill>
        <p:spPr bwMode="auto">
          <a:xfrm>
            <a:off x="762000" y="1143000"/>
            <a:ext cx="7620000" cy="549751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ext Box 4"/>
          <p:cNvSpPr txBox="1">
            <a:spLocks noChangeArrowheads="1"/>
          </p:cNvSpPr>
          <p:nvPr/>
        </p:nvSpPr>
        <p:spPr bwMode="auto">
          <a:xfrm>
            <a:off x="152400" y="152400"/>
            <a:ext cx="8991600" cy="701675"/>
          </a:xfrm>
          <a:prstGeom prst="rect">
            <a:avLst/>
          </a:prstGeom>
          <a:noFill/>
          <a:ln w="9525">
            <a:noFill/>
            <a:miter lim="800000"/>
            <a:headEnd/>
            <a:tailEnd/>
          </a:ln>
        </p:spPr>
        <p:txBody>
          <a:bodyPr>
            <a:spAutoFit/>
          </a:bodyPr>
          <a:lstStyle/>
          <a:p>
            <a:pPr eaLnBrk="1" hangingPunct="1"/>
            <a:r>
              <a:rPr lang="fr-CA" altLang="fr-FR" sz="2000">
                <a:solidFill>
                  <a:srgbClr val="FFFF66"/>
                </a:solidFill>
              </a:rPr>
              <a:t>Du 9 mai au 16 juin 1915 nos artilleurs ont tiré plus de 2.000.000 d’obus. Nos pertes dépassent les 100.000 hommes! Les pertes allemande sont de 80.000.</a:t>
            </a:r>
            <a:endParaRPr lang="fr-FR" altLang="fr-FR" sz="2000" b="1">
              <a:solidFill>
                <a:srgbClr val="FFFF66"/>
              </a:solidFill>
            </a:endParaRPr>
          </a:p>
        </p:txBody>
      </p:sp>
      <p:pic>
        <p:nvPicPr>
          <p:cNvPr id="14339" name="Picture 8" descr="LOR 03"/>
          <p:cNvPicPr>
            <a:picLocks noChangeAspect="1" noChangeArrowheads="1"/>
          </p:cNvPicPr>
          <p:nvPr/>
        </p:nvPicPr>
        <p:blipFill>
          <a:blip r:embed="rId3"/>
          <a:srcRect/>
          <a:stretch>
            <a:fillRect/>
          </a:stretch>
        </p:blipFill>
        <p:spPr bwMode="auto">
          <a:xfrm>
            <a:off x="228600" y="1066800"/>
            <a:ext cx="8763000" cy="55022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ext Box 4"/>
          <p:cNvSpPr txBox="1">
            <a:spLocks noChangeArrowheads="1"/>
          </p:cNvSpPr>
          <p:nvPr/>
        </p:nvSpPr>
        <p:spPr bwMode="auto">
          <a:xfrm>
            <a:off x="228600" y="228600"/>
            <a:ext cx="8763000" cy="396875"/>
          </a:xfrm>
          <a:prstGeom prst="rect">
            <a:avLst/>
          </a:prstGeom>
          <a:noFill/>
          <a:ln w="9525">
            <a:noFill/>
            <a:miter lim="800000"/>
            <a:headEnd/>
            <a:tailEnd/>
          </a:ln>
        </p:spPr>
        <p:txBody>
          <a:bodyPr>
            <a:spAutoFit/>
          </a:bodyPr>
          <a:lstStyle/>
          <a:p>
            <a:pPr algn="ctr" eaLnBrk="1" hangingPunct="1"/>
            <a:r>
              <a:rPr lang="fr-CA" altLang="fr-FR" sz="2000" b="1">
                <a:solidFill>
                  <a:srgbClr val="FFFF66"/>
                </a:solidFill>
              </a:rPr>
              <a:t>La  3</a:t>
            </a:r>
            <a:r>
              <a:rPr lang="fr-CA" altLang="fr-FR" sz="2000" b="1" baseline="30000">
                <a:solidFill>
                  <a:srgbClr val="FFFF66"/>
                </a:solidFill>
              </a:rPr>
              <a:t>e </a:t>
            </a:r>
            <a:r>
              <a:rPr lang="fr-CA" altLang="fr-FR" sz="2000" b="1">
                <a:solidFill>
                  <a:srgbClr val="FFFF66"/>
                </a:solidFill>
              </a:rPr>
              <a:t> bataille  de  l’Artois  débuta  le  18 juin  1915. </a:t>
            </a:r>
          </a:p>
        </p:txBody>
      </p:sp>
      <p:pic>
        <p:nvPicPr>
          <p:cNvPr id="15363" name="Picture 8" descr="772_001"/>
          <p:cNvPicPr>
            <a:picLocks noChangeAspect="1" noChangeArrowheads="1"/>
          </p:cNvPicPr>
          <p:nvPr/>
        </p:nvPicPr>
        <p:blipFill>
          <a:blip r:embed="rId3"/>
          <a:srcRect/>
          <a:stretch>
            <a:fillRect/>
          </a:stretch>
        </p:blipFill>
        <p:spPr bwMode="auto">
          <a:xfrm>
            <a:off x="381000" y="914400"/>
            <a:ext cx="8382000" cy="53879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ext Box 6"/>
          <p:cNvSpPr txBox="1">
            <a:spLocks noChangeArrowheads="1"/>
          </p:cNvSpPr>
          <p:nvPr/>
        </p:nvSpPr>
        <p:spPr bwMode="auto">
          <a:xfrm>
            <a:off x="304800" y="152400"/>
            <a:ext cx="8458200" cy="396875"/>
          </a:xfrm>
          <a:prstGeom prst="rect">
            <a:avLst/>
          </a:prstGeom>
          <a:noFill/>
          <a:ln w="9525">
            <a:noFill/>
            <a:miter lim="800000"/>
            <a:headEnd/>
            <a:tailEnd/>
          </a:ln>
        </p:spPr>
        <p:txBody>
          <a:bodyPr>
            <a:spAutoFit/>
          </a:bodyPr>
          <a:lstStyle/>
          <a:p>
            <a:pPr algn="ctr" eaLnBrk="1" hangingPunct="1"/>
            <a:r>
              <a:rPr lang="fr-FR" altLang="fr-FR" sz="2000" b="1">
                <a:solidFill>
                  <a:srgbClr val="FFFF66"/>
                </a:solidFill>
              </a:rPr>
              <a:t>Nos pertes pour cette dernière bataille se montent à 50.000 hommes.</a:t>
            </a:r>
          </a:p>
        </p:txBody>
      </p:sp>
      <p:pic>
        <p:nvPicPr>
          <p:cNvPr id="16387" name="Picture 4" descr="DSC08545"/>
          <p:cNvPicPr>
            <a:picLocks noChangeAspect="1" noChangeArrowheads="1"/>
          </p:cNvPicPr>
          <p:nvPr/>
        </p:nvPicPr>
        <p:blipFill>
          <a:blip r:embed="rId3"/>
          <a:srcRect/>
          <a:stretch>
            <a:fillRect/>
          </a:stretch>
        </p:blipFill>
        <p:spPr bwMode="auto">
          <a:xfrm>
            <a:off x="2286000" y="685800"/>
            <a:ext cx="4368800" cy="59436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ext Box 6"/>
          <p:cNvSpPr txBox="1">
            <a:spLocks noChangeArrowheads="1"/>
          </p:cNvSpPr>
          <p:nvPr/>
        </p:nvSpPr>
        <p:spPr bwMode="auto">
          <a:xfrm>
            <a:off x="228600" y="228600"/>
            <a:ext cx="8610600" cy="396875"/>
          </a:xfrm>
          <a:prstGeom prst="rect">
            <a:avLst/>
          </a:prstGeom>
          <a:noFill/>
          <a:ln w="9525">
            <a:noFill/>
            <a:miter lim="800000"/>
            <a:headEnd/>
            <a:tailEnd/>
          </a:ln>
        </p:spPr>
        <p:txBody>
          <a:bodyPr>
            <a:spAutoFit/>
          </a:bodyPr>
          <a:lstStyle/>
          <a:p>
            <a:pPr algn="ctr" eaLnBrk="1" hangingPunct="1"/>
            <a:r>
              <a:rPr lang="fr-CA" altLang="fr-FR" sz="2000" b="1">
                <a:solidFill>
                  <a:srgbClr val="FFFF66"/>
                </a:solidFill>
              </a:rPr>
              <a:t>Les allemands perdent 55.000hommes.</a:t>
            </a:r>
            <a:endParaRPr lang="fr-FR" altLang="fr-FR" sz="2000" b="1">
              <a:solidFill>
                <a:srgbClr val="FFFF66"/>
              </a:solidFill>
            </a:endParaRPr>
          </a:p>
        </p:txBody>
      </p:sp>
      <p:pic>
        <p:nvPicPr>
          <p:cNvPr id="17411" name="Picture 4" descr="COLLINE DE LORETTE"/>
          <p:cNvPicPr>
            <a:picLocks noChangeAspect="1" noChangeArrowheads="1"/>
          </p:cNvPicPr>
          <p:nvPr/>
        </p:nvPicPr>
        <p:blipFill>
          <a:blip r:embed="rId3"/>
          <a:srcRect/>
          <a:stretch>
            <a:fillRect/>
          </a:stretch>
        </p:blipFill>
        <p:spPr bwMode="auto">
          <a:xfrm>
            <a:off x="685800" y="762000"/>
            <a:ext cx="7772400" cy="577056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4"/>
          <p:cNvSpPr txBox="1">
            <a:spLocks noChangeArrowheads="1"/>
          </p:cNvSpPr>
          <p:nvPr/>
        </p:nvSpPr>
        <p:spPr bwMode="auto">
          <a:xfrm>
            <a:off x="457200" y="304800"/>
            <a:ext cx="8382000" cy="701675"/>
          </a:xfrm>
          <a:prstGeom prst="rect">
            <a:avLst/>
          </a:prstGeom>
          <a:noFill/>
          <a:ln w="9525">
            <a:noFill/>
            <a:miter lim="800000"/>
            <a:headEnd/>
            <a:tailEnd/>
          </a:ln>
        </p:spPr>
        <p:txBody>
          <a:bodyPr>
            <a:spAutoFit/>
          </a:bodyPr>
          <a:lstStyle/>
          <a:p>
            <a:pPr eaLnBrk="1" hangingPunct="1"/>
            <a:r>
              <a:rPr lang="fr-CA" altLang="fr-FR" sz="2000" b="1">
                <a:solidFill>
                  <a:srgbClr val="FFFF66"/>
                </a:solidFill>
              </a:rPr>
              <a:t>Les combats sont terminés ! Les combattants ont reconstitués une chapelle</a:t>
            </a:r>
          </a:p>
          <a:p>
            <a:pPr eaLnBrk="1" hangingPunct="1"/>
            <a:r>
              <a:rPr lang="fr-CA" altLang="fr-FR" sz="2000" b="1">
                <a:solidFill>
                  <a:srgbClr val="FFFF66"/>
                </a:solidFill>
              </a:rPr>
              <a:t>Avec ce qu’ils trouvaient sur place. </a:t>
            </a:r>
            <a:endParaRPr lang="fr-FR" altLang="fr-FR" sz="2000" b="1">
              <a:solidFill>
                <a:srgbClr val="FFFF66"/>
              </a:solidFill>
            </a:endParaRPr>
          </a:p>
        </p:txBody>
      </p:sp>
      <p:pic>
        <p:nvPicPr>
          <p:cNvPr id="18435" name="Picture 6" descr="LORETTE UU5"/>
          <p:cNvPicPr>
            <a:picLocks noChangeAspect="1" noChangeArrowheads="1"/>
          </p:cNvPicPr>
          <p:nvPr/>
        </p:nvPicPr>
        <p:blipFill>
          <a:blip r:embed="rId3"/>
          <a:srcRect/>
          <a:stretch>
            <a:fillRect/>
          </a:stretch>
        </p:blipFill>
        <p:spPr bwMode="auto">
          <a:xfrm>
            <a:off x="457200" y="1295400"/>
            <a:ext cx="8305800" cy="526573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6"/>
          <p:cNvSpPr txBox="1">
            <a:spLocks noChangeArrowheads="1"/>
          </p:cNvSpPr>
          <p:nvPr/>
        </p:nvSpPr>
        <p:spPr bwMode="auto">
          <a:xfrm>
            <a:off x="228600" y="228600"/>
            <a:ext cx="8915400" cy="946150"/>
          </a:xfrm>
          <a:prstGeom prst="rect">
            <a:avLst/>
          </a:prstGeom>
          <a:noFill/>
          <a:ln w="9525">
            <a:noFill/>
            <a:miter lim="800000"/>
            <a:headEnd/>
            <a:tailEnd/>
          </a:ln>
        </p:spPr>
        <p:txBody>
          <a:bodyPr>
            <a:spAutoFit/>
          </a:bodyPr>
          <a:lstStyle/>
          <a:p>
            <a:pPr eaLnBrk="1" hangingPunct="1"/>
            <a:r>
              <a:rPr lang="fr-CA" altLang="fr-FR" sz="1800" b="1">
                <a:solidFill>
                  <a:srgbClr val="FFFF66"/>
                </a:solidFill>
              </a:rPr>
              <a:t>Les territoriaux des 58</a:t>
            </a:r>
            <a:r>
              <a:rPr lang="fr-CA" altLang="fr-FR" sz="1800" b="1" baseline="30000">
                <a:solidFill>
                  <a:srgbClr val="FFFF66"/>
                </a:solidFill>
              </a:rPr>
              <a:t>e</a:t>
            </a:r>
            <a:r>
              <a:rPr lang="fr-CA" altLang="fr-FR" sz="1800" b="1">
                <a:solidFill>
                  <a:srgbClr val="FFFF66"/>
                </a:solidFill>
              </a:rPr>
              <a:t>, 85</a:t>
            </a:r>
            <a:r>
              <a:rPr lang="fr-CA" altLang="fr-FR" sz="1800" b="1" baseline="30000">
                <a:solidFill>
                  <a:srgbClr val="FFFF66"/>
                </a:solidFill>
              </a:rPr>
              <a:t>e</a:t>
            </a:r>
            <a:r>
              <a:rPr lang="fr-CA" altLang="fr-FR" sz="1800" b="1">
                <a:solidFill>
                  <a:srgbClr val="FFFF66"/>
                </a:solidFill>
              </a:rPr>
              <a:t>, et 141</a:t>
            </a:r>
            <a:r>
              <a:rPr lang="fr-CA" altLang="fr-FR" sz="1800" b="1" baseline="30000">
                <a:solidFill>
                  <a:srgbClr val="FFFF66"/>
                </a:solidFill>
              </a:rPr>
              <a:t>e</a:t>
            </a:r>
            <a:r>
              <a:rPr lang="fr-CA" altLang="fr-FR" sz="1800" b="1">
                <a:solidFill>
                  <a:srgbClr val="FFFF66"/>
                </a:solidFill>
              </a:rPr>
              <a:t> R.T.I. ont  enterrés sur cette colline les combattants, et  l’autorité  militaire  a  regroupé  les  morts  français  retrouvés  tant  sur le champ de bataille que dans les cimetières spéciaux du département supprimés.</a:t>
            </a:r>
            <a:r>
              <a:rPr lang="fr-CA" altLang="fr-FR" sz="2000" b="1">
                <a:solidFill>
                  <a:srgbClr val="FFFF66"/>
                </a:solidFill>
              </a:rPr>
              <a:t> </a:t>
            </a:r>
            <a:endParaRPr lang="fr-FR" altLang="fr-FR" sz="2000" b="1">
              <a:solidFill>
                <a:srgbClr val="FFFF66"/>
              </a:solidFill>
            </a:endParaRPr>
          </a:p>
        </p:txBody>
      </p:sp>
      <p:pic>
        <p:nvPicPr>
          <p:cNvPr id="19459" name="Picture 7" descr="LORETTE YU51"/>
          <p:cNvPicPr>
            <a:picLocks noChangeAspect="1" noChangeArrowheads="1"/>
          </p:cNvPicPr>
          <p:nvPr/>
        </p:nvPicPr>
        <p:blipFill>
          <a:blip r:embed="rId3"/>
          <a:srcRect/>
          <a:stretch>
            <a:fillRect/>
          </a:stretch>
        </p:blipFill>
        <p:spPr bwMode="auto">
          <a:xfrm>
            <a:off x="457200" y="1295400"/>
            <a:ext cx="8305800" cy="52863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ext Box 6"/>
          <p:cNvSpPr txBox="1">
            <a:spLocks noChangeArrowheads="1"/>
          </p:cNvSpPr>
          <p:nvPr/>
        </p:nvSpPr>
        <p:spPr bwMode="auto">
          <a:xfrm>
            <a:off x="152400" y="0"/>
            <a:ext cx="8839200" cy="4359275"/>
          </a:xfrm>
          <a:prstGeom prst="rect">
            <a:avLst/>
          </a:prstGeom>
          <a:noFill/>
          <a:ln w="9525">
            <a:noFill/>
            <a:miter lim="800000"/>
            <a:headEnd/>
            <a:tailEnd/>
          </a:ln>
        </p:spPr>
        <p:txBody>
          <a:bodyPr>
            <a:spAutoFit/>
          </a:bodyPr>
          <a:lstStyle/>
          <a:p>
            <a:pPr eaLnBrk="1" hangingPunct="1"/>
            <a:r>
              <a:rPr lang="fr-CA" altLang="fr-FR" sz="2000">
                <a:solidFill>
                  <a:srgbClr val="FFFF66"/>
                </a:solidFill>
              </a:rPr>
              <a:t>                 Le  cimetière  de  Notre  Dame  de  LORETTE  se trouve sur la colline de LORETTE, à 165  mètres au  dessus  du  niveau  de  la  mer, située à proximité de la route d’ARRAS à BETHUNE.</a:t>
            </a:r>
          </a:p>
          <a:p>
            <a:pPr eaLnBrk="1" hangingPunct="1"/>
            <a:endParaRPr lang="fr-CA" altLang="fr-FR" sz="2000">
              <a:solidFill>
                <a:srgbClr val="FFFF66"/>
              </a:solidFill>
            </a:endParaRPr>
          </a:p>
          <a:p>
            <a:pPr eaLnBrk="1" hangingPunct="1"/>
            <a:r>
              <a:rPr lang="fr-CA" altLang="fr-FR" sz="2000">
                <a:solidFill>
                  <a:srgbClr val="FFFF66"/>
                </a:solidFill>
              </a:rPr>
              <a:t>           Sur  cette  colline il  y avait la chapelle de LORETTE détruite par les combats qui eurent lieu  sur ce  plateau, elle fut détruite pendant les batailles d’octobre 1914 à octobre 1915.</a:t>
            </a:r>
          </a:p>
          <a:p>
            <a:pPr eaLnBrk="1" hangingPunct="1"/>
            <a:endParaRPr lang="fr-CA" altLang="fr-FR" sz="2000">
              <a:solidFill>
                <a:srgbClr val="FFFF66"/>
              </a:solidFill>
            </a:endParaRPr>
          </a:p>
          <a:p>
            <a:pPr eaLnBrk="1" hangingPunct="1"/>
            <a:r>
              <a:rPr lang="fr-CA" altLang="fr-FR" sz="2000">
                <a:solidFill>
                  <a:srgbClr val="FFFF66"/>
                </a:solidFill>
              </a:rPr>
              <a:t>           Un  cimetière  national  fut  élevé  sur  13 hectares. Il forme un vaste rectangle mesurant 645 mètres d’Ouest en Est et sur 200 mètres du  Sud au Nord. Au centre un terre-plein de 200 mètres  de long sur 75 de large a été dégagé pour la Basilique et la tour lanterne.</a:t>
            </a:r>
          </a:p>
          <a:p>
            <a:pPr eaLnBrk="1" hangingPunct="1"/>
            <a:endParaRPr lang="fr-CA" altLang="fr-FR" sz="2000">
              <a:solidFill>
                <a:srgbClr val="FFFF66"/>
              </a:solidFill>
            </a:endParaRPr>
          </a:p>
          <a:p>
            <a:pPr eaLnBrk="1" hangingPunct="1"/>
            <a:r>
              <a:rPr lang="fr-CA" altLang="fr-FR" sz="2000">
                <a:solidFill>
                  <a:srgbClr val="FFFF66"/>
                </a:solidFill>
              </a:rPr>
              <a:t> </a:t>
            </a:r>
            <a:endParaRPr lang="fr-FR" altLang="fr-FR" sz="2000">
              <a:solidFill>
                <a:srgbClr val="FFFF66"/>
              </a:solidFill>
            </a:endParaRPr>
          </a:p>
        </p:txBody>
      </p:sp>
      <p:pic>
        <p:nvPicPr>
          <p:cNvPr id="20483" name="Picture 4" descr="300px-France_location_map-Regions_and_departements_svg"/>
          <p:cNvPicPr>
            <a:picLocks noChangeAspect="1" noChangeArrowheads="1"/>
          </p:cNvPicPr>
          <p:nvPr/>
        </p:nvPicPr>
        <p:blipFill>
          <a:blip r:embed="rId3"/>
          <a:srcRect/>
          <a:stretch>
            <a:fillRect/>
          </a:stretch>
        </p:blipFill>
        <p:spPr bwMode="auto">
          <a:xfrm>
            <a:off x="3124200" y="3810000"/>
            <a:ext cx="2857500" cy="2743200"/>
          </a:xfrm>
          <a:prstGeom prst="rect">
            <a:avLst/>
          </a:prstGeom>
          <a:noFill/>
          <a:ln w="9525">
            <a:noFill/>
            <a:miter lim="800000"/>
            <a:headEnd/>
            <a:tailEnd/>
          </a:ln>
        </p:spPr>
      </p:pic>
      <p:pic>
        <p:nvPicPr>
          <p:cNvPr id="20484" name="Picture 5" descr="Image1"/>
          <p:cNvPicPr>
            <a:picLocks noChangeAspect="1" noChangeArrowheads="1"/>
          </p:cNvPicPr>
          <p:nvPr/>
        </p:nvPicPr>
        <p:blipFill>
          <a:blip r:embed="rId4"/>
          <a:srcRect/>
          <a:stretch>
            <a:fillRect/>
          </a:stretch>
        </p:blipFill>
        <p:spPr bwMode="auto">
          <a:xfrm>
            <a:off x="4572000" y="4038600"/>
            <a:ext cx="76200" cy="76200"/>
          </a:xfrm>
          <a:prstGeom prst="rect">
            <a:avLst/>
          </a:prstGeom>
          <a:noFill/>
          <a:ln w="9525">
            <a:noFill/>
            <a:miter lim="800000"/>
            <a:headEnd/>
            <a:tailEnd/>
          </a:ln>
        </p:spPr>
      </p:pic>
      <p:sp>
        <p:nvSpPr>
          <p:cNvPr id="20485" name="Text Box 6"/>
          <p:cNvSpPr txBox="1">
            <a:spLocks noChangeArrowheads="1"/>
          </p:cNvSpPr>
          <p:nvPr/>
        </p:nvSpPr>
        <p:spPr bwMode="auto">
          <a:xfrm>
            <a:off x="3200400" y="4800600"/>
            <a:ext cx="1906588" cy="244475"/>
          </a:xfrm>
          <a:prstGeom prst="rect">
            <a:avLst/>
          </a:prstGeom>
          <a:noFill/>
          <a:ln w="9525">
            <a:noFill/>
            <a:miter lim="800000"/>
            <a:headEnd/>
            <a:tailEnd/>
          </a:ln>
          <a:effectLst/>
        </p:spPr>
        <p:txBody>
          <a:bodyPr wrap="none">
            <a:spAutoFit/>
          </a:bodyPr>
          <a:lstStyle/>
          <a:p>
            <a:pPr eaLnBrk="1" hangingPunct="1"/>
            <a:r>
              <a:rPr lang="fr-FR" altLang="fr-FR" sz="1000" b="1"/>
              <a:t>NOTRE DAME DE LORETTE</a:t>
            </a:r>
          </a:p>
        </p:txBody>
      </p:sp>
      <p:sp>
        <p:nvSpPr>
          <p:cNvPr id="20486" name="Line 7"/>
          <p:cNvSpPr>
            <a:spLocks noChangeShapeType="1"/>
          </p:cNvSpPr>
          <p:nvPr/>
        </p:nvSpPr>
        <p:spPr bwMode="auto">
          <a:xfrm flipH="1" flipV="1">
            <a:off x="4648200" y="4114800"/>
            <a:ext cx="381000" cy="685800"/>
          </a:xfrm>
          <a:prstGeom prst="line">
            <a:avLst/>
          </a:prstGeom>
          <a:noFill/>
          <a:ln w="9525">
            <a:solidFill>
              <a:schemeClr val="tx1"/>
            </a:solidFill>
            <a:round/>
            <a:headEnd/>
            <a:tailEnd type="triangle" w="med" len="med"/>
          </a:ln>
          <a:effectLst/>
        </p:spPr>
        <p:txBody>
          <a:bodyPr/>
          <a:lstStyle/>
          <a:p>
            <a:endParaRPr lang="fr-FR"/>
          </a:p>
        </p:txBody>
      </p:sp>
    </p:spTree>
  </p:cSld>
  <p:clrMapOvr>
    <a:masterClrMapping/>
  </p:clrMapOvr>
  <p:transition spd="slow">
    <p:zo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ext Box 6"/>
          <p:cNvSpPr txBox="1">
            <a:spLocks noChangeArrowheads="1"/>
          </p:cNvSpPr>
          <p:nvPr/>
        </p:nvSpPr>
        <p:spPr bwMode="auto">
          <a:xfrm>
            <a:off x="381000" y="609600"/>
            <a:ext cx="8610600" cy="396875"/>
          </a:xfrm>
          <a:prstGeom prst="rect">
            <a:avLst/>
          </a:prstGeom>
          <a:noFill/>
          <a:ln w="9525">
            <a:noFill/>
            <a:miter lim="800000"/>
            <a:headEnd/>
            <a:tailEnd/>
          </a:ln>
        </p:spPr>
        <p:txBody>
          <a:bodyPr>
            <a:spAutoFit/>
          </a:bodyPr>
          <a:lstStyle/>
          <a:p>
            <a:pPr eaLnBrk="1" hangingPunct="1"/>
            <a:r>
              <a:rPr lang="fr-CA" altLang="fr-FR" sz="2000">
                <a:solidFill>
                  <a:srgbClr val="FFFF66"/>
                </a:solidFill>
              </a:rPr>
              <a:t>Une délégation de la municipalité de Marseille visite la colline de Lorette en 1918 </a:t>
            </a:r>
            <a:endParaRPr lang="fr-FR" altLang="fr-FR" sz="2000">
              <a:solidFill>
                <a:srgbClr val="FFFF66"/>
              </a:solidFill>
            </a:endParaRPr>
          </a:p>
        </p:txBody>
      </p:sp>
      <p:pic>
        <p:nvPicPr>
          <p:cNvPr id="21507" name="Picture 3" descr="LORETTE YU-001"/>
          <p:cNvPicPr>
            <a:picLocks noChangeAspect="1" noChangeArrowheads="1"/>
          </p:cNvPicPr>
          <p:nvPr/>
        </p:nvPicPr>
        <p:blipFill>
          <a:blip r:embed="rId3"/>
          <a:srcRect/>
          <a:stretch>
            <a:fillRect/>
          </a:stretch>
        </p:blipFill>
        <p:spPr bwMode="auto">
          <a:xfrm>
            <a:off x="0" y="1600200"/>
            <a:ext cx="9144000" cy="465772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ext Box 6"/>
          <p:cNvSpPr txBox="1">
            <a:spLocks noChangeArrowheads="1"/>
          </p:cNvSpPr>
          <p:nvPr/>
        </p:nvSpPr>
        <p:spPr bwMode="auto">
          <a:xfrm>
            <a:off x="304800" y="304800"/>
            <a:ext cx="8610600" cy="396875"/>
          </a:xfrm>
          <a:prstGeom prst="rect">
            <a:avLst/>
          </a:prstGeom>
          <a:noFill/>
          <a:ln w="9525">
            <a:noFill/>
            <a:miter lim="800000"/>
            <a:headEnd/>
            <a:tailEnd/>
          </a:ln>
        </p:spPr>
        <p:txBody>
          <a:bodyPr>
            <a:spAutoFit/>
          </a:bodyPr>
          <a:lstStyle/>
          <a:p>
            <a:pPr algn="ctr" eaLnBrk="1" hangingPunct="1"/>
            <a:r>
              <a:rPr lang="fr-CA" altLang="fr-FR" sz="2000" b="1">
                <a:solidFill>
                  <a:srgbClr val="FFFF66"/>
                </a:solidFill>
              </a:rPr>
              <a:t>Les premier pèlerinage commencent </a:t>
            </a:r>
          </a:p>
        </p:txBody>
      </p:sp>
      <p:pic>
        <p:nvPicPr>
          <p:cNvPr id="22531" name="Picture 6" descr="130_001"/>
          <p:cNvPicPr>
            <a:picLocks noChangeAspect="1" noChangeArrowheads="1"/>
          </p:cNvPicPr>
          <p:nvPr/>
        </p:nvPicPr>
        <p:blipFill>
          <a:blip r:embed="rId3"/>
          <a:srcRect/>
          <a:stretch>
            <a:fillRect/>
          </a:stretch>
        </p:blipFill>
        <p:spPr bwMode="auto">
          <a:xfrm>
            <a:off x="0" y="838200"/>
            <a:ext cx="9144000" cy="564197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6" descr="LORETTE DD"/>
          <p:cNvPicPr>
            <a:picLocks noChangeAspect="1" noChangeArrowheads="1"/>
          </p:cNvPicPr>
          <p:nvPr/>
        </p:nvPicPr>
        <p:blipFill>
          <a:blip r:embed="rId3"/>
          <a:srcRect/>
          <a:stretch>
            <a:fillRect/>
          </a:stretch>
        </p:blipFill>
        <p:spPr bwMode="auto">
          <a:xfrm>
            <a:off x="685800" y="838200"/>
            <a:ext cx="7772400" cy="5659438"/>
          </a:xfrm>
          <a:prstGeom prst="rect">
            <a:avLst/>
          </a:prstGeom>
          <a:noFill/>
          <a:ln w="9525">
            <a:noFill/>
            <a:miter lim="800000"/>
            <a:headEnd/>
            <a:tailEnd/>
          </a:ln>
        </p:spPr>
      </p:pic>
      <p:sp>
        <p:nvSpPr>
          <p:cNvPr id="23555" name="Text Box 6"/>
          <p:cNvSpPr txBox="1">
            <a:spLocks noChangeArrowheads="1"/>
          </p:cNvSpPr>
          <p:nvPr/>
        </p:nvSpPr>
        <p:spPr bwMode="auto">
          <a:xfrm>
            <a:off x="533400" y="228600"/>
            <a:ext cx="8229600" cy="336550"/>
          </a:xfrm>
          <a:prstGeom prst="rect">
            <a:avLst/>
          </a:prstGeom>
          <a:noFill/>
          <a:ln w="9525">
            <a:noFill/>
            <a:miter lim="800000"/>
            <a:headEnd/>
            <a:tailEnd/>
          </a:ln>
        </p:spPr>
        <p:txBody>
          <a:bodyPr>
            <a:spAutoFit/>
          </a:bodyPr>
          <a:lstStyle/>
          <a:p>
            <a:pPr algn="ctr" eaLnBrk="1" hangingPunct="1"/>
            <a:r>
              <a:rPr lang="fr-CA" altLang="fr-FR" sz="1600" b="1">
                <a:solidFill>
                  <a:srgbClr val="FFFF66"/>
                </a:solidFill>
              </a:rPr>
              <a:t>Le Roi d’Angleterre Georges V accompagné du Maréchal FOCH dépose une gerbe</a:t>
            </a:r>
            <a:endParaRPr lang="fr-FR" altLang="fr-FR" sz="1600" b="1">
              <a:solidFill>
                <a:srgbClr val="FFFF66"/>
              </a:solidFill>
            </a:endParaRPr>
          </a:p>
        </p:txBody>
      </p:sp>
      <p:sp>
        <p:nvSpPr>
          <p:cNvPr id="23556" name="Text Box 5"/>
          <p:cNvSpPr txBox="1">
            <a:spLocks noChangeArrowheads="1"/>
          </p:cNvSpPr>
          <p:nvPr/>
        </p:nvSpPr>
        <p:spPr bwMode="auto">
          <a:xfrm>
            <a:off x="6858000" y="990600"/>
            <a:ext cx="1327150" cy="366713"/>
          </a:xfrm>
          <a:prstGeom prst="rect">
            <a:avLst/>
          </a:prstGeom>
          <a:noFill/>
          <a:ln w="9525">
            <a:noFill/>
            <a:miter lim="800000"/>
            <a:headEnd/>
            <a:tailEnd/>
          </a:ln>
          <a:effectLst/>
        </p:spPr>
        <p:txBody>
          <a:bodyPr wrap="none">
            <a:spAutoFit/>
          </a:bodyPr>
          <a:lstStyle/>
          <a:p>
            <a:pPr eaLnBrk="1" hangingPunct="1"/>
            <a:r>
              <a:rPr lang="fr-FR" altLang="fr-FR" sz="1800"/>
              <a:t>12 mai 1922</a:t>
            </a:r>
          </a:p>
        </p:txBody>
      </p:sp>
    </p:spTree>
  </p:cSld>
  <p:clrMapOvr>
    <a:masterClrMapping/>
  </p:clrMapOvr>
  <p:transition spd="slow">
    <p:zo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ext Box 4"/>
          <p:cNvSpPr txBox="1">
            <a:spLocks noChangeArrowheads="1"/>
          </p:cNvSpPr>
          <p:nvPr/>
        </p:nvSpPr>
        <p:spPr bwMode="auto">
          <a:xfrm>
            <a:off x="762000" y="152400"/>
            <a:ext cx="7772400" cy="366713"/>
          </a:xfrm>
          <a:prstGeom prst="rect">
            <a:avLst/>
          </a:prstGeom>
          <a:noFill/>
          <a:ln w="9525">
            <a:noFill/>
            <a:miter lim="800000"/>
            <a:headEnd/>
            <a:tailEnd/>
          </a:ln>
        </p:spPr>
        <p:txBody>
          <a:bodyPr>
            <a:spAutoFit/>
          </a:bodyPr>
          <a:lstStyle/>
          <a:p>
            <a:pPr algn="ctr" eaLnBrk="1" hangingPunct="1">
              <a:spcBef>
                <a:spcPct val="50000"/>
              </a:spcBef>
            </a:pPr>
            <a:r>
              <a:rPr lang="fr-FR" altLang="fr-FR" sz="1800" b="1">
                <a:solidFill>
                  <a:srgbClr val="FFFF66"/>
                </a:solidFill>
              </a:rPr>
              <a:t>Le Roi d’Angleterre Georges V passe en revue la compagnie du 33</a:t>
            </a:r>
            <a:r>
              <a:rPr lang="fr-FR" altLang="fr-FR" sz="1800" b="1" baseline="30000">
                <a:solidFill>
                  <a:srgbClr val="FFFF66"/>
                </a:solidFill>
              </a:rPr>
              <a:t>e</a:t>
            </a:r>
            <a:r>
              <a:rPr lang="fr-FR" altLang="fr-FR" sz="1800" b="1">
                <a:solidFill>
                  <a:srgbClr val="FFFF66"/>
                </a:solidFill>
              </a:rPr>
              <a:t> R.I.</a:t>
            </a:r>
          </a:p>
        </p:txBody>
      </p:sp>
      <p:pic>
        <p:nvPicPr>
          <p:cNvPr id="24579" name="Picture 8" descr="LORETTE ET LE 33e"/>
          <p:cNvPicPr>
            <a:picLocks noChangeAspect="1" noChangeArrowheads="1"/>
          </p:cNvPicPr>
          <p:nvPr/>
        </p:nvPicPr>
        <p:blipFill>
          <a:blip r:embed="rId3"/>
          <a:srcRect/>
          <a:stretch>
            <a:fillRect/>
          </a:stretch>
        </p:blipFill>
        <p:spPr bwMode="auto">
          <a:xfrm>
            <a:off x="457200" y="685800"/>
            <a:ext cx="8229600" cy="5811838"/>
          </a:xfrm>
          <a:prstGeom prst="rect">
            <a:avLst/>
          </a:prstGeom>
          <a:noFill/>
          <a:ln w="9525">
            <a:noFill/>
            <a:miter lim="800000"/>
            <a:headEnd/>
            <a:tailEnd/>
          </a:ln>
        </p:spPr>
      </p:pic>
      <p:sp>
        <p:nvSpPr>
          <p:cNvPr id="24580" name="Text Box 9"/>
          <p:cNvSpPr txBox="1">
            <a:spLocks noChangeArrowheads="1"/>
          </p:cNvSpPr>
          <p:nvPr/>
        </p:nvSpPr>
        <p:spPr bwMode="auto">
          <a:xfrm>
            <a:off x="7086600" y="838200"/>
            <a:ext cx="1327150" cy="366713"/>
          </a:xfrm>
          <a:prstGeom prst="rect">
            <a:avLst/>
          </a:prstGeom>
          <a:noFill/>
          <a:ln w="9525">
            <a:noFill/>
            <a:miter lim="800000"/>
            <a:headEnd/>
            <a:tailEnd/>
          </a:ln>
          <a:effectLst/>
        </p:spPr>
        <p:txBody>
          <a:bodyPr wrap="none">
            <a:spAutoFit/>
          </a:bodyPr>
          <a:lstStyle/>
          <a:p>
            <a:pPr eaLnBrk="1" hangingPunct="1"/>
            <a:r>
              <a:rPr lang="fr-FR" altLang="fr-FR" sz="1800"/>
              <a:t>12 mai 1922</a:t>
            </a:r>
          </a:p>
        </p:txBody>
      </p:sp>
    </p:spTree>
  </p:cSld>
  <p:clrMapOvr>
    <a:masterClrMapping/>
  </p:clrMapOvr>
  <p:transition spd="slow">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6"/>
          <p:cNvSpPr txBox="1">
            <a:spLocks noChangeArrowheads="1"/>
          </p:cNvSpPr>
          <p:nvPr/>
        </p:nvSpPr>
        <p:spPr bwMode="auto">
          <a:xfrm>
            <a:off x="533400" y="228600"/>
            <a:ext cx="7924800" cy="396875"/>
          </a:xfrm>
          <a:prstGeom prst="rect">
            <a:avLst/>
          </a:prstGeom>
          <a:noFill/>
          <a:ln w="9525">
            <a:noFill/>
            <a:miter lim="800000"/>
            <a:headEnd/>
            <a:tailEnd/>
          </a:ln>
          <a:effectLst/>
        </p:spPr>
        <p:txBody>
          <a:bodyPr>
            <a:spAutoFit/>
          </a:bodyPr>
          <a:lstStyle/>
          <a:p>
            <a:pPr eaLnBrk="1" hangingPunct="1"/>
            <a:r>
              <a:rPr lang="fr-FR" altLang="fr-FR" sz="2000" b="1">
                <a:solidFill>
                  <a:srgbClr val="FFFF66"/>
                </a:solidFill>
              </a:rPr>
              <a:t>Visite du Maréchal FAYOLLE au cimetière de Notre Dame de Lorette</a:t>
            </a:r>
            <a:endParaRPr lang="fr-FR" altLang="fr-FR" sz="1600" b="1">
              <a:solidFill>
                <a:schemeClr val="bg1"/>
              </a:solidFill>
            </a:endParaRPr>
          </a:p>
        </p:txBody>
      </p:sp>
      <p:pic>
        <p:nvPicPr>
          <p:cNvPr id="25603" name="Picture 7" descr="LORETTE FF"/>
          <p:cNvPicPr>
            <a:picLocks noChangeAspect="1" noChangeArrowheads="1"/>
          </p:cNvPicPr>
          <p:nvPr/>
        </p:nvPicPr>
        <p:blipFill>
          <a:blip r:embed="rId3"/>
          <a:srcRect/>
          <a:stretch>
            <a:fillRect/>
          </a:stretch>
        </p:blipFill>
        <p:spPr bwMode="auto">
          <a:xfrm>
            <a:off x="685800" y="838200"/>
            <a:ext cx="7772400" cy="571976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6"/>
          <p:cNvSpPr txBox="1">
            <a:spLocks noChangeArrowheads="1"/>
          </p:cNvSpPr>
          <p:nvPr/>
        </p:nvSpPr>
        <p:spPr bwMode="auto">
          <a:xfrm>
            <a:off x="457200" y="152400"/>
            <a:ext cx="8229600" cy="1069975"/>
          </a:xfrm>
          <a:prstGeom prst="rect">
            <a:avLst/>
          </a:prstGeom>
          <a:noFill/>
          <a:ln w="9525">
            <a:noFill/>
            <a:miter lim="800000"/>
            <a:headEnd/>
            <a:tailEnd/>
          </a:ln>
        </p:spPr>
        <p:txBody>
          <a:bodyPr>
            <a:spAutoFit/>
          </a:bodyPr>
          <a:lstStyle/>
          <a:p>
            <a:pPr eaLnBrk="1" hangingPunct="1"/>
            <a:r>
              <a:rPr lang="fr-CA" altLang="fr-FR" sz="1600" b="1">
                <a:solidFill>
                  <a:srgbClr val="FFFF66"/>
                </a:solidFill>
              </a:rPr>
              <a:t> Au centre un terre-plein de 200m sur 75m a été dégagé pour la Basilique et la tour lanterne.</a:t>
            </a:r>
          </a:p>
          <a:p>
            <a:pPr eaLnBrk="1" hangingPunct="1"/>
            <a:r>
              <a:rPr lang="fr-CA" altLang="fr-FR" sz="1600" b="1">
                <a:solidFill>
                  <a:srgbClr val="FFFF66"/>
                </a:solidFill>
              </a:rPr>
              <a:t>19 000 corps identifiés ont reçu une sépulture individuelle ! Les autres ont été recueillis dans sept ossuaires dont un dans la tour lanterne. 22 970 corps reposent dans ces ossuaires. 12 800 corps identifiés ont été rendus aux familles. 	</a:t>
            </a:r>
          </a:p>
        </p:txBody>
      </p:sp>
      <p:pic>
        <p:nvPicPr>
          <p:cNvPr id="26627" name="Picture 4" descr="LORETTE 47"/>
          <p:cNvPicPr>
            <a:picLocks noChangeAspect="1" noChangeArrowheads="1"/>
          </p:cNvPicPr>
          <p:nvPr/>
        </p:nvPicPr>
        <p:blipFill>
          <a:blip r:embed="rId3"/>
          <a:srcRect/>
          <a:stretch>
            <a:fillRect/>
          </a:stretch>
        </p:blipFill>
        <p:spPr bwMode="auto">
          <a:xfrm>
            <a:off x="990600" y="1371600"/>
            <a:ext cx="7162800" cy="5014913"/>
          </a:xfrm>
          <a:prstGeom prst="rect">
            <a:avLst/>
          </a:prstGeom>
          <a:noFill/>
          <a:ln w="9525">
            <a:noFill/>
            <a:miter lim="800000"/>
            <a:headEnd/>
            <a:tailEnd/>
          </a:ln>
        </p:spPr>
      </p:pic>
      <p:sp>
        <p:nvSpPr>
          <p:cNvPr id="26628" name="Text Box 5"/>
          <p:cNvSpPr txBox="1">
            <a:spLocks noChangeArrowheads="1"/>
          </p:cNvSpPr>
          <p:nvPr/>
        </p:nvSpPr>
        <p:spPr bwMode="auto">
          <a:xfrm>
            <a:off x="2438400" y="6400800"/>
            <a:ext cx="4265613" cy="304800"/>
          </a:xfrm>
          <a:prstGeom prst="rect">
            <a:avLst/>
          </a:prstGeom>
          <a:noFill/>
          <a:ln w="9525">
            <a:noFill/>
            <a:miter lim="800000"/>
            <a:headEnd/>
            <a:tailEnd/>
          </a:ln>
          <a:effectLst/>
        </p:spPr>
        <p:txBody>
          <a:bodyPr wrap="none">
            <a:spAutoFit/>
          </a:bodyPr>
          <a:lstStyle/>
          <a:p>
            <a:pPr eaLnBrk="1" hangingPunct="1"/>
            <a:r>
              <a:rPr lang="fr-FR" altLang="fr-FR" sz="1400" b="1">
                <a:solidFill>
                  <a:srgbClr val="FFFF66"/>
                </a:solidFill>
              </a:rPr>
              <a:t>LE CIMETIERE DE NOTRE DAME DE LORETTE</a:t>
            </a:r>
          </a:p>
        </p:txBody>
      </p:sp>
    </p:spTree>
  </p:cSld>
  <p:clrMapOvr>
    <a:masterClrMapping/>
  </p:clrMapOvr>
  <p:transition spd="slow">
    <p:zoom/>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 Box 6"/>
          <p:cNvSpPr txBox="1">
            <a:spLocks noChangeArrowheads="1"/>
          </p:cNvSpPr>
          <p:nvPr/>
        </p:nvSpPr>
        <p:spPr bwMode="auto">
          <a:xfrm>
            <a:off x="4953000" y="304800"/>
            <a:ext cx="3962400" cy="6448425"/>
          </a:xfrm>
          <a:prstGeom prst="rect">
            <a:avLst/>
          </a:prstGeom>
          <a:noFill/>
          <a:ln w="9525">
            <a:noFill/>
            <a:miter lim="800000"/>
            <a:headEnd/>
            <a:tailEnd/>
          </a:ln>
        </p:spPr>
        <p:txBody>
          <a:bodyPr>
            <a:spAutoFit/>
          </a:bodyPr>
          <a:lstStyle/>
          <a:p>
            <a:pPr algn="ctr" eaLnBrk="1" hangingPunct="1"/>
            <a:r>
              <a:rPr lang="fr-CA" altLang="fr-FR" sz="1600" b="1">
                <a:solidFill>
                  <a:srgbClr val="FFFF66"/>
                </a:solidFill>
              </a:rPr>
              <a:t>L’ASSOCIATION du MONUMENT de NOTRE DAME de LORETTE</a:t>
            </a:r>
          </a:p>
          <a:p>
            <a:pPr algn="ctr" eaLnBrk="1" hangingPunct="1"/>
            <a:endParaRPr lang="fr-CA" altLang="fr-FR" sz="1600" b="1">
              <a:solidFill>
                <a:srgbClr val="FFFF66"/>
              </a:solidFill>
            </a:endParaRPr>
          </a:p>
          <a:p>
            <a:pPr algn="ctr" eaLnBrk="1" hangingPunct="1"/>
            <a:r>
              <a:rPr lang="fr-CA" altLang="fr-FR" sz="1600" b="1">
                <a:solidFill>
                  <a:srgbClr val="FFFF66"/>
                </a:solidFill>
              </a:rPr>
              <a:t>Fondée en 1920, elle a pour but d’achever,</a:t>
            </a:r>
          </a:p>
          <a:p>
            <a:pPr algn="ctr" eaLnBrk="1" hangingPunct="1"/>
            <a:r>
              <a:rPr lang="fr-CA" altLang="fr-FR" sz="1600" b="1">
                <a:solidFill>
                  <a:srgbClr val="FFFF66"/>
                </a:solidFill>
              </a:rPr>
              <a:t>d’aménager, d’entretenir et de desservir les deux parties du monument érigé sur la colline de Notre Dame de Lorette.</a:t>
            </a:r>
          </a:p>
          <a:p>
            <a:pPr algn="ctr" eaLnBrk="1" hangingPunct="1"/>
            <a:r>
              <a:rPr lang="fr-CA" altLang="fr-FR" sz="1600" b="1">
                <a:solidFill>
                  <a:srgbClr val="FFFF66"/>
                </a:solidFill>
              </a:rPr>
              <a:t>d’honorer la mémoire des soldats tombés au cours de ces luttes héroïques et faciliter à leurs familles, la visite de leurs tombes.</a:t>
            </a:r>
          </a:p>
          <a:p>
            <a:pPr algn="ctr" eaLnBrk="1" hangingPunct="1"/>
            <a:endParaRPr lang="fr-CA" altLang="fr-FR" sz="1600" b="1">
              <a:solidFill>
                <a:srgbClr val="FFFF66"/>
              </a:solidFill>
            </a:endParaRPr>
          </a:p>
          <a:p>
            <a:pPr algn="ctr" eaLnBrk="1" hangingPunct="1"/>
            <a:r>
              <a:rPr lang="fr-CA" altLang="fr-FR" sz="1600" b="1">
                <a:solidFill>
                  <a:srgbClr val="FFFF66"/>
                </a:solidFill>
              </a:rPr>
              <a:t>L’association est composée encore actuellement de plus de 3 000 membres,répartis en membres fondateurs,</a:t>
            </a:r>
          </a:p>
          <a:p>
            <a:pPr algn="ctr" eaLnBrk="1" hangingPunct="1"/>
            <a:r>
              <a:rPr lang="fr-CA" altLang="fr-FR" sz="1600" b="1">
                <a:solidFill>
                  <a:srgbClr val="FFFF66"/>
                </a:solidFill>
              </a:rPr>
              <a:t>Associés et gardes d’honneur.</a:t>
            </a:r>
          </a:p>
          <a:p>
            <a:pPr algn="ctr" eaLnBrk="1" hangingPunct="1"/>
            <a:endParaRPr lang="fr-CA" altLang="fr-FR" sz="1600" b="1">
              <a:solidFill>
                <a:srgbClr val="FFFF66"/>
              </a:solidFill>
            </a:endParaRPr>
          </a:p>
          <a:p>
            <a:pPr algn="ctr" eaLnBrk="1" hangingPunct="1"/>
            <a:r>
              <a:rPr lang="fr-CA" altLang="fr-FR" sz="1600" b="1">
                <a:solidFill>
                  <a:srgbClr val="FFFF66"/>
                </a:solidFill>
              </a:rPr>
              <a:t>La GARDE D’HONNEUR veut maintenir le souvenir des « Morts pour la France »</a:t>
            </a:r>
          </a:p>
          <a:p>
            <a:pPr algn="ctr" eaLnBrk="1" hangingPunct="1"/>
            <a:r>
              <a:rPr lang="fr-CA" altLang="fr-FR" sz="1600" b="1">
                <a:solidFill>
                  <a:srgbClr val="FFFF66"/>
                </a:solidFill>
              </a:rPr>
              <a:t>principalement de ceux qui sont tombés dans les combats d’Artois pendant la guerre de 1914 – 1918</a:t>
            </a:r>
          </a:p>
          <a:p>
            <a:pPr algn="ctr" eaLnBrk="1" hangingPunct="1"/>
            <a:r>
              <a:rPr lang="fr-CA" altLang="fr-FR" sz="1600" b="1">
                <a:solidFill>
                  <a:srgbClr val="FFFF66"/>
                </a:solidFill>
              </a:rPr>
              <a:t>Elle délègue chaque jour du dimanche des rameux jusqu’au 11 novembre, plusieurs de ses membres, afin de monter une garde permanente à l’ossuaire.   </a:t>
            </a:r>
          </a:p>
          <a:p>
            <a:pPr algn="ctr" eaLnBrk="1" hangingPunct="1"/>
            <a:r>
              <a:rPr lang="fr-CA" altLang="fr-FR" sz="1600" b="1">
                <a:solidFill>
                  <a:srgbClr val="FFFF66"/>
                </a:solidFill>
              </a:rPr>
              <a:t> </a:t>
            </a:r>
          </a:p>
        </p:txBody>
      </p:sp>
      <p:pic>
        <p:nvPicPr>
          <p:cNvPr id="27651" name="Picture 4" descr="LORETTE QD"/>
          <p:cNvPicPr>
            <a:picLocks noChangeAspect="1" noChangeArrowheads="1"/>
          </p:cNvPicPr>
          <p:nvPr/>
        </p:nvPicPr>
        <p:blipFill>
          <a:blip r:embed="rId3"/>
          <a:srcRect/>
          <a:stretch>
            <a:fillRect/>
          </a:stretch>
        </p:blipFill>
        <p:spPr bwMode="auto">
          <a:xfrm>
            <a:off x="228600" y="228600"/>
            <a:ext cx="4340225" cy="5867400"/>
          </a:xfrm>
          <a:prstGeom prst="rect">
            <a:avLst/>
          </a:prstGeom>
          <a:noFill/>
          <a:ln w="9525">
            <a:noFill/>
            <a:miter lim="800000"/>
            <a:headEnd/>
            <a:tailEnd/>
          </a:ln>
        </p:spPr>
      </p:pic>
      <p:sp>
        <p:nvSpPr>
          <p:cNvPr id="27652" name="Text Box 5"/>
          <p:cNvSpPr txBox="1">
            <a:spLocks noChangeArrowheads="1"/>
          </p:cNvSpPr>
          <p:nvPr/>
        </p:nvSpPr>
        <p:spPr bwMode="auto">
          <a:xfrm>
            <a:off x="1016000" y="6096000"/>
            <a:ext cx="2635250" cy="641350"/>
          </a:xfrm>
          <a:prstGeom prst="rect">
            <a:avLst/>
          </a:prstGeom>
          <a:noFill/>
          <a:ln w="9525">
            <a:noFill/>
            <a:miter lim="800000"/>
            <a:headEnd/>
            <a:tailEnd/>
          </a:ln>
          <a:effectLst/>
        </p:spPr>
        <p:txBody>
          <a:bodyPr wrap="none">
            <a:spAutoFit/>
          </a:bodyPr>
          <a:lstStyle/>
          <a:p>
            <a:pPr algn="ctr" eaLnBrk="1" hangingPunct="1"/>
            <a:r>
              <a:rPr lang="fr-FR" altLang="fr-FR" sz="1800">
                <a:solidFill>
                  <a:srgbClr val="FFFF66"/>
                </a:solidFill>
              </a:rPr>
              <a:t>Monseigneur Julien</a:t>
            </a:r>
          </a:p>
          <a:p>
            <a:pPr algn="ctr" eaLnBrk="1" hangingPunct="1"/>
            <a:r>
              <a:rPr lang="fr-FR" altLang="fr-FR" sz="1800">
                <a:solidFill>
                  <a:srgbClr val="FFFF66"/>
                </a:solidFill>
              </a:rPr>
              <a:t>un des principal fondateur</a:t>
            </a:r>
            <a:r>
              <a:rPr lang="fr-FR" altLang="fr-FR" sz="1800"/>
              <a:t> </a:t>
            </a:r>
          </a:p>
        </p:txBody>
      </p:sp>
    </p:spTree>
  </p:cSld>
  <p:clrMapOvr>
    <a:masterClrMapping/>
  </p:clrMapOvr>
  <p:transition spd="slow">
    <p:zoom/>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 Box 6"/>
          <p:cNvSpPr txBox="1">
            <a:spLocks noChangeArrowheads="1"/>
          </p:cNvSpPr>
          <p:nvPr/>
        </p:nvSpPr>
        <p:spPr bwMode="auto">
          <a:xfrm>
            <a:off x="2590800" y="152400"/>
            <a:ext cx="4114800" cy="336550"/>
          </a:xfrm>
          <a:prstGeom prst="rect">
            <a:avLst/>
          </a:prstGeom>
          <a:noFill/>
          <a:ln w="9525">
            <a:noFill/>
            <a:miter lim="800000"/>
            <a:headEnd/>
            <a:tailEnd/>
          </a:ln>
        </p:spPr>
        <p:txBody>
          <a:bodyPr>
            <a:spAutoFit/>
          </a:bodyPr>
          <a:lstStyle/>
          <a:p>
            <a:pPr eaLnBrk="1" hangingPunct="1"/>
            <a:r>
              <a:rPr lang="fr-CA" altLang="fr-FR" sz="1600" b="1">
                <a:solidFill>
                  <a:srgbClr val="FFFF66"/>
                </a:solidFill>
              </a:rPr>
              <a:t>Bénédiction de l’emplacement de l’Ossuaire </a:t>
            </a:r>
          </a:p>
        </p:txBody>
      </p:sp>
      <p:pic>
        <p:nvPicPr>
          <p:cNvPr id="28675" name="Picture 6" descr="LORETTE GG"/>
          <p:cNvPicPr>
            <a:picLocks noChangeAspect="1" noChangeArrowheads="1"/>
          </p:cNvPicPr>
          <p:nvPr/>
        </p:nvPicPr>
        <p:blipFill>
          <a:blip r:embed="rId3"/>
          <a:srcRect/>
          <a:stretch>
            <a:fillRect/>
          </a:stretch>
        </p:blipFill>
        <p:spPr bwMode="auto">
          <a:xfrm>
            <a:off x="304800" y="609600"/>
            <a:ext cx="8534400" cy="608012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ext Box 6"/>
          <p:cNvSpPr txBox="1">
            <a:spLocks noChangeArrowheads="1"/>
          </p:cNvSpPr>
          <p:nvPr/>
        </p:nvSpPr>
        <p:spPr bwMode="auto">
          <a:xfrm>
            <a:off x="1752600" y="152400"/>
            <a:ext cx="5410200" cy="336550"/>
          </a:xfrm>
          <a:prstGeom prst="rect">
            <a:avLst/>
          </a:prstGeom>
          <a:noFill/>
          <a:ln w="9525">
            <a:noFill/>
            <a:miter lim="800000"/>
            <a:headEnd/>
            <a:tailEnd/>
          </a:ln>
        </p:spPr>
        <p:txBody>
          <a:bodyPr>
            <a:spAutoFit/>
          </a:bodyPr>
          <a:lstStyle/>
          <a:p>
            <a:pPr eaLnBrk="1" hangingPunct="1"/>
            <a:r>
              <a:rPr lang="fr-CA" altLang="fr-FR" sz="1600" b="1">
                <a:solidFill>
                  <a:srgbClr val="FFFF66"/>
                </a:solidFill>
              </a:rPr>
              <a:t>La foule le jour de l’inauguration de la Lanterne des Morts</a:t>
            </a:r>
          </a:p>
        </p:txBody>
      </p:sp>
      <p:pic>
        <p:nvPicPr>
          <p:cNvPr id="29699" name="Picture 5" descr="LORETTE HH"/>
          <p:cNvPicPr>
            <a:picLocks noChangeAspect="1" noChangeArrowheads="1"/>
          </p:cNvPicPr>
          <p:nvPr/>
        </p:nvPicPr>
        <p:blipFill>
          <a:blip r:embed="rId3"/>
          <a:srcRect/>
          <a:stretch>
            <a:fillRect/>
          </a:stretch>
        </p:blipFill>
        <p:spPr bwMode="auto">
          <a:xfrm>
            <a:off x="304800" y="609600"/>
            <a:ext cx="8610600" cy="578485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ext Box 6"/>
          <p:cNvSpPr txBox="1">
            <a:spLocks noChangeArrowheads="1"/>
          </p:cNvSpPr>
          <p:nvPr/>
        </p:nvSpPr>
        <p:spPr bwMode="auto">
          <a:xfrm>
            <a:off x="1752600" y="152400"/>
            <a:ext cx="5715000" cy="336550"/>
          </a:xfrm>
          <a:prstGeom prst="rect">
            <a:avLst/>
          </a:prstGeom>
          <a:noFill/>
          <a:ln w="9525">
            <a:noFill/>
            <a:miter lim="800000"/>
            <a:headEnd/>
            <a:tailEnd/>
          </a:ln>
        </p:spPr>
        <p:txBody>
          <a:bodyPr>
            <a:spAutoFit/>
          </a:bodyPr>
          <a:lstStyle/>
          <a:p>
            <a:pPr eaLnBrk="1" hangingPunct="1"/>
            <a:r>
              <a:rPr lang="fr-CA" altLang="fr-FR" sz="1600" b="1">
                <a:solidFill>
                  <a:srgbClr val="FFFF66"/>
                </a:solidFill>
              </a:rPr>
              <a:t>La musique de Noeux les mines défile à Notre Dame de Lorette</a:t>
            </a:r>
          </a:p>
        </p:txBody>
      </p:sp>
      <p:pic>
        <p:nvPicPr>
          <p:cNvPr id="30723" name="Picture 5" descr="LORETTE VV"/>
          <p:cNvPicPr>
            <a:picLocks noChangeAspect="1" noChangeArrowheads="1"/>
          </p:cNvPicPr>
          <p:nvPr/>
        </p:nvPicPr>
        <p:blipFill>
          <a:blip r:embed="rId3"/>
          <a:srcRect/>
          <a:stretch>
            <a:fillRect/>
          </a:stretch>
        </p:blipFill>
        <p:spPr bwMode="auto">
          <a:xfrm>
            <a:off x="304800" y="609600"/>
            <a:ext cx="8610600" cy="5865813"/>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ext Box 6"/>
          <p:cNvSpPr txBox="1">
            <a:spLocks noChangeArrowheads="1"/>
          </p:cNvSpPr>
          <p:nvPr/>
        </p:nvSpPr>
        <p:spPr bwMode="auto">
          <a:xfrm>
            <a:off x="2819400" y="228600"/>
            <a:ext cx="3200400" cy="336550"/>
          </a:xfrm>
          <a:prstGeom prst="rect">
            <a:avLst/>
          </a:prstGeom>
          <a:noFill/>
          <a:ln w="9525">
            <a:noFill/>
            <a:miter lim="800000"/>
            <a:headEnd/>
            <a:tailEnd/>
          </a:ln>
        </p:spPr>
        <p:txBody>
          <a:bodyPr>
            <a:spAutoFit/>
          </a:bodyPr>
          <a:lstStyle/>
          <a:p>
            <a:pPr eaLnBrk="1" hangingPunct="1"/>
            <a:r>
              <a:rPr lang="fr-CA" altLang="fr-FR" sz="1600" b="1">
                <a:solidFill>
                  <a:srgbClr val="FFFF66"/>
                </a:solidFill>
              </a:rPr>
              <a:t>La Basilique et la tour Lanterne</a:t>
            </a:r>
          </a:p>
        </p:txBody>
      </p:sp>
      <p:pic>
        <p:nvPicPr>
          <p:cNvPr id="31747" name="Picture 5" descr="LORETTE 64_001"/>
          <p:cNvPicPr>
            <a:picLocks noChangeAspect="1" noChangeArrowheads="1"/>
          </p:cNvPicPr>
          <p:nvPr/>
        </p:nvPicPr>
        <p:blipFill>
          <a:blip r:embed="rId3"/>
          <a:srcRect/>
          <a:stretch>
            <a:fillRect/>
          </a:stretch>
        </p:blipFill>
        <p:spPr bwMode="auto">
          <a:xfrm>
            <a:off x="685800" y="609600"/>
            <a:ext cx="7848600" cy="5653088"/>
          </a:xfrm>
          <a:prstGeom prst="rect">
            <a:avLst/>
          </a:prstGeom>
          <a:noFill/>
          <a:ln w="9525">
            <a:noFill/>
            <a:miter lim="800000"/>
            <a:headEnd/>
            <a:tailEnd/>
          </a:ln>
        </p:spPr>
      </p:pic>
      <p:sp>
        <p:nvSpPr>
          <p:cNvPr id="31748" name="Text Box 6"/>
          <p:cNvSpPr txBox="1">
            <a:spLocks noChangeArrowheads="1"/>
          </p:cNvSpPr>
          <p:nvPr/>
        </p:nvSpPr>
        <p:spPr bwMode="auto">
          <a:xfrm>
            <a:off x="1524000" y="6324600"/>
            <a:ext cx="6013450" cy="366713"/>
          </a:xfrm>
          <a:prstGeom prst="rect">
            <a:avLst/>
          </a:prstGeom>
          <a:noFill/>
          <a:ln w="9525">
            <a:noFill/>
            <a:miter lim="800000"/>
            <a:headEnd/>
            <a:tailEnd/>
          </a:ln>
          <a:effectLst/>
        </p:spPr>
        <p:txBody>
          <a:bodyPr wrap="none">
            <a:spAutoFit/>
          </a:bodyPr>
          <a:lstStyle/>
          <a:p>
            <a:pPr eaLnBrk="1" hangingPunct="1"/>
            <a:r>
              <a:rPr lang="fr-FR" altLang="fr-FR" sz="1800">
                <a:solidFill>
                  <a:srgbClr val="FFFF66"/>
                </a:solidFill>
              </a:rPr>
              <a:t>Une partie du cimetière est réservé aux combattants musulmans</a:t>
            </a:r>
          </a:p>
        </p:txBody>
      </p:sp>
    </p:spTree>
  </p:cSld>
  <p:clrMapOvr>
    <a:masterClrMapping/>
  </p:clrMapOvr>
  <p:transition spd="slow">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ext Box 6"/>
          <p:cNvSpPr txBox="1">
            <a:spLocks noChangeArrowheads="1"/>
          </p:cNvSpPr>
          <p:nvPr/>
        </p:nvSpPr>
        <p:spPr bwMode="auto">
          <a:xfrm>
            <a:off x="381000" y="6216650"/>
            <a:ext cx="8382000" cy="641350"/>
          </a:xfrm>
          <a:prstGeom prst="rect">
            <a:avLst/>
          </a:prstGeom>
          <a:noFill/>
          <a:ln w="9525">
            <a:noFill/>
            <a:miter lim="800000"/>
            <a:headEnd/>
            <a:tailEnd/>
          </a:ln>
        </p:spPr>
        <p:txBody>
          <a:bodyPr>
            <a:spAutoFit/>
          </a:bodyPr>
          <a:lstStyle/>
          <a:p>
            <a:pPr algn="ctr" eaLnBrk="1" hangingPunct="1"/>
            <a:r>
              <a:rPr lang="fr-FR" altLang="fr-FR" sz="1800" b="1">
                <a:solidFill>
                  <a:srgbClr val="FFFF66"/>
                </a:solidFill>
              </a:rPr>
              <a:t>Ossuaire de la Tour Lanterne</a:t>
            </a:r>
          </a:p>
          <a:p>
            <a:pPr algn="ctr" eaLnBrk="1" hangingPunct="1"/>
            <a:r>
              <a:rPr lang="fr-FR" altLang="fr-FR" sz="1800" b="1">
                <a:solidFill>
                  <a:srgbClr val="FFFF66"/>
                </a:solidFill>
              </a:rPr>
              <a:t>Quatre groupes étagés de huit cercueils</a:t>
            </a:r>
          </a:p>
        </p:txBody>
      </p:sp>
      <p:pic>
        <p:nvPicPr>
          <p:cNvPr id="32771" name="Picture 9" descr="LOR 49"/>
          <p:cNvPicPr>
            <a:picLocks noChangeAspect="1" noChangeArrowheads="1"/>
          </p:cNvPicPr>
          <p:nvPr/>
        </p:nvPicPr>
        <p:blipFill>
          <a:blip r:embed="rId3"/>
          <a:srcRect/>
          <a:stretch>
            <a:fillRect/>
          </a:stretch>
        </p:blipFill>
        <p:spPr bwMode="auto">
          <a:xfrm>
            <a:off x="304800" y="228600"/>
            <a:ext cx="8610600" cy="5919788"/>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ext Box 6"/>
          <p:cNvSpPr txBox="1">
            <a:spLocks noChangeArrowheads="1"/>
          </p:cNvSpPr>
          <p:nvPr/>
        </p:nvSpPr>
        <p:spPr bwMode="auto">
          <a:xfrm>
            <a:off x="4800600" y="3962400"/>
            <a:ext cx="4191000" cy="641350"/>
          </a:xfrm>
          <a:prstGeom prst="rect">
            <a:avLst/>
          </a:prstGeom>
          <a:noFill/>
          <a:ln w="9525">
            <a:noFill/>
            <a:miter lim="800000"/>
            <a:headEnd/>
            <a:tailEnd/>
          </a:ln>
        </p:spPr>
        <p:txBody>
          <a:bodyPr>
            <a:spAutoFit/>
          </a:bodyPr>
          <a:lstStyle/>
          <a:p>
            <a:pPr algn="ctr" eaLnBrk="1" hangingPunct="1"/>
            <a:r>
              <a:rPr lang="fr-FR" altLang="fr-FR" sz="1800" b="1">
                <a:solidFill>
                  <a:srgbClr val="FFFF66"/>
                </a:solidFill>
              </a:rPr>
              <a:t>Ossuaire de la Tour Lanterne</a:t>
            </a:r>
          </a:p>
          <a:p>
            <a:pPr algn="ctr" eaLnBrk="1" hangingPunct="1"/>
            <a:r>
              <a:rPr lang="fr-FR" altLang="fr-FR" sz="1800" b="1">
                <a:solidFill>
                  <a:srgbClr val="FFFF66"/>
                </a:solidFill>
              </a:rPr>
              <a:t>6 000 corps reposent sous la dalle.</a:t>
            </a:r>
          </a:p>
        </p:txBody>
      </p:sp>
      <p:pic>
        <p:nvPicPr>
          <p:cNvPr id="33795" name="Picture 4" descr="LORETTE 98"/>
          <p:cNvPicPr>
            <a:picLocks noChangeAspect="1" noChangeArrowheads="1"/>
          </p:cNvPicPr>
          <p:nvPr/>
        </p:nvPicPr>
        <p:blipFill>
          <a:blip r:embed="rId3"/>
          <a:srcRect/>
          <a:stretch>
            <a:fillRect/>
          </a:stretch>
        </p:blipFill>
        <p:spPr bwMode="auto">
          <a:xfrm>
            <a:off x="0" y="0"/>
            <a:ext cx="4648200" cy="6858000"/>
          </a:xfrm>
          <a:prstGeom prst="rect">
            <a:avLst/>
          </a:prstGeom>
          <a:noFill/>
          <a:ln w="9525">
            <a:noFill/>
            <a:miter lim="800000"/>
            <a:headEnd/>
            <a:tailEnd/>
          </a:ln>
        </p:spPr>
      </p:pic>
      <p:pic>
        <p:nvPicPr>
          <p:cNvPr id="33796" name="Picture 5" descr="LORETTE 1_001"/>
          <p:cNvPicPr>
            <a:picLocks noChangeAspect="1" noChangeArrowheads="1"/>
          </p:cNvPicPr>
          <p:nvPr/>
        </p:nvPicPr>
        <p:blipFill>
          <a:blip r:embed="rId4"/>
          <a:srcRect/>
          <a:stretch>
            <a:fillRect/>
          </a:stretch>
        </p:blipFill>
        <p:spPr bwMode="auto">
          <a:xfrm>
            <a:off x="4876800" y="1371600"/>
            <a:ext cx="4114800" cy="2425700"/>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6"/>
          <p:cNvSpPr txBox="1">
            <a:spLocks noChangeArrowheads="1"/>
          </p:cNvSpPr>
          <p:nvPr/>
        </p:nvSpPr>
        <p:spPr bwMode="auto">
          <a:xfrm>
            <a:off x="2209800" y="304800"/>
            <a:ext cx="4343400" cy="336550"/>
          </a:xfrm>
          <a:prstGeom prst="rect">
            <a:avLst/>
          </a:prstGeom>
          <a:noFill/>
          <a:ln w="9525">
            <a:noFill/>
            <a:miter lim="800000"/>
            <a:headEnd/>
            <a:tailEnd/>
          </a:ln>
        </p:spPr>
        <p:txBody>
          <a:bodyPr>
            <a:spAutoFit/>
          </a:bodyPr>
          <a:lstStyle/>
          <a:p>
            <a:pPr eaLnBrk="1" hangingPunct="1"/>
            <a:r>
              <a:rPr lang="fr-CA" altLang="fr-FR" sz="1600" b="1">
                <a:solidFill>
                  <a:srgbClr val="FFFF66"/>
                </a:solidFill>
              </a:rPr>
              <a:t>Un groupe de  GARDES d’HONNEUR en 1933</a:t>
            </a:r>
          </a:p>
        </p:txBody>
      </p:sp>
      <p:pic>
        <p:nvPicPr>
          <p:cNvPr id="34819" name="Picture 4" descr="350_001"/>
          <p:cNvPicPr>
            <a:picLocks noChangeAspect="1" noChangeArrowheads="1"/>
          </p:cNvPicPr>
          <p:nvPr/>
        </p:nvPicPr>
        <p:blipFill>
          <a:blip r:embed="rId3"/>
          <a:srcRect/>
          <a:stretch>
            <a:fillRect/>
          </a:stretch>
        </p:blipFill>
        <p:spPr bwMode="auto">
          <a:xfrm>
            <a:off x="152400" y="990600"/>
            <a:ext cx="8839200" cy="5524500"/>
          </a:xfrm>
          <a:prstGeom prst="rect">
            <a:avLst/>
          </a:prstGeom>
          <a:noFill/>
          <a:ln w="9525">
            <a:noFill/>
            <a:miter lim="800000"/>
            <a:headEnd/>
            <a:tailEnd/>
          </a:ln>
        </p:spPr>
      </p:pic>
      <p:sp>
        <p:nvSpPr>
          <p:cNvPr id="83973" name="Text Box 5"/>
          <p:cNvSpPr txBox="1">
            <a:spLocks noChangeArrowheads="1"/>
          </p:cNvSpPr>
          <p:nvPr/>
        </p:nvSpPr>
        <p:spPr bwMode="auto">
          <a:xfrm>
            <a:off x="1447800" y="4724400"/>
            <a:ext cx="5676900" cy="1187450"/>
          </a:xfrm>
          <a:prstGeom prst="rect">
            <a:avLst/>
          </a:prstGeom>
          <a:noFill/>
          <a:ln w="9525">
            <a:noFill/>
            <a:miter lim="800000"/>
            <a:headEnd/>
            <a:tailEnd/>
          </a:ln>
          <a:effectLst/>
        </p:spPr>
        <p:txBody>
          <a:bodyPr wrap="none">
            <a:spAutoFit/>
          </a:bodyPr>
          <a:lstStyle/>
          <a:p>
            <a:pPr algn="ctr" eaLnBrk="1" hangingPunct="1"/>
            <a:r>
              <a:rPr lang="fr-FR" altLang="fr-FR" b="1">
                <a:latin typeface="Comic Sans MS" pitchFamily="66" charset="0"/>
              </a:rPr>
              <a:t>Le cimetière de LORETTE</a:t>
            </a:r>
          </a:p>
          <a:p>
            <a:pPr algn="ctr" eaLnBrk="1" hangingPunct="1"/>
            <a:r>
              <a:rPr lang="fr-FR" altLang="fr-FR" b="1">
                <a:latin typeface="Comic Sans MS" pitchFamily="66" charset="0"/>
              </a:rPr>
              <a:t>est la plus grande nécropole militaire</a:t>
            </a:r>
          </a:p>
          <a:p>
            <a:pPr algn="ctr" eaLnBrk="1" hangingPunct="1"/>
            <a:r>
              <a:rPr lang="fr-FR" altLang="fr-FR" b="1">
                <a:latin typeface="Comic Sans MS" pitchFamily="66" charset="0"/>
              </a:rPr>
              <a:t>de FRANCE</a:t>
            </a:r>
          </a:p>
        </p:txBody>
      </p:sp>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8" presetClass="entr" presetSubtype="0" fill="hold" grpId="0" nodeType="withEffect">
                                  <p:stCondLst>
                                    <p:cond delay="0"/>
                                  </p:stCondLst>
                                  <p:childTnLst>
                                    <p:set>
                                      <p:cBhvr>
                                        <p:cTn id="6" dur="1" fill="hold">
                                          <p:stCondLst>
                                            <p:cond delay="0"/>
                                          </p:stCondLst>
                                        </p:cTn>
                                        <p:tgtEl>
                                          <p:spTgt spid="83973"/>
                                        </p:tgtEl>
                                        <p:attrNameLst>
                                          <p:attrName>style.visibility</p:attrName>
                                        </p:attrNameLst>
                                      </p:cBhvr>
                                      <p:to>
                                        <p:strVal val="visible"/>
                                      </p:to>
                                    </p:set>
                                    <p:anim calcmode="lin" valueType="num">
                                      <p:cBhvr>
                                        <p:cTn id="7" dur="15000" fill="hold"/>
                                        <p:tgtEl>
                                          <p:spTgt spid="83973"/>
                                        </p:tgtEl>
                                        <p:attrNameLst>
                                          <p:attrName>ppt_x</p:attrName>
                                        </p:attrNameLst>
                                      </p:cBhvr>
                                      <p:tavLst>
                                        <p:tav tm="0">
                                          <p:val>
                                            <p:strVal val="#ppt_x"/>
                                          </p:val>
                                        </p:tav>
                                        <p:tav tm="100000">
                                          <p:val>
                                            <p:strVal val="#ppt_x"/>
                                          </p:val>
                                        </p:tav>
                                      </p:tavLst>
                                    </p:anim>
                                    <p:anim calcmode="lin" valueType="num">
                                      <p:cBhvr>
                                        <p:cTn id="8" dur="15000" fill="hold"/>
                                        <p:tgtEl>
                                          <p:spTgt spid="83973"/>
                                        </p:tgtEl>
                                        <p:attrNameLst>
                                          <p:attrName>ppt_y</p:attrName>
                                        </p:attrNameLst>
                                      </p:cBhvr>
                                      <p:tavLst>
                                        <p:tav tm="0">
                                          <p:val>
                                            <p:strVal val="#ppt_y+1"/>
                                          </p:val>
                                        </p:tav>
                                        <p:tav tm="100000">
                                          <p:val>
                                            <p:strVal val="#ppt_y-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7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Image 1"/>
          <p:cNvPicPr>
            <a:picLocks noChangeAspect="1"/>
          </p:cNvPicPr>
          <p:nvPr/>
        </p:nvPicPr>
        <p:blipFill>
          <a:blip r:embed="rId2"/>
          <a:srcRect/>
          <a:stretch>
            <a:fillRect/>
          </a:stretch>
        </p:blipFill>
        <p:spPr bwMode="auto">
          <a:xfrm>
            <a:off x="381000" y="1447800"/>
            <a:ext cx="8393113" cy="4718050"/>
          </a:xfrm>
          <a:prstGeom prst="rect">
            <a:avLst/>
          </a:prstGeom>
          <a:noFill/>
          <a:ln w="9525">
            <a:noFill/>
            <a:miter lim="800000"/>
            <a:headEnd/>
            <a:tailEnd/>
          </a:ln>
        </p:spPr>
      </p:pic>
      <p:sp>
        <p:nvSpPr>
          <p:cNvPr id="3" name="Rectangle 2"/>
          <p:cNvSpPr/>
          <p:nvPr/>
        </p:nvSpPr>
        <p:spPr>
          <a:xfrm>
            <a:off x="1946275" y="381000"/>
            <a:ext cx="5262563" cy="830263"/>
          </a:xfrm>
          <a:prstGeom prst="rect">
            <a:avLst/>
          </a:prstGeom>
        </p:spPr>
        <p:txBody>
          <a:bodyPr>
            <a:spAutoFit/>
          </a:bodyPr>
          <a:lstStyle/>
          <a:p>
            <a:pPr algn="ctr" eaLnBrk="1" hangingPunct="1">
              <a:defRPr/>
            </a:pPr>
            <a:r>
              <a:rPr lang="fr-FR" dirty="0">
                <a:solidFill>
                  <a:schemeClr val="bg1">
                    <a:lumMod val="95000"/>
                  </a:schemeClr>
                </a:solidFill>
              </a:rPr>
              <a:t>11-Novembre 2014 : 580.000 noms sur le mémorial de Notre-Dame-de-Lorette</a:t>
            </a:r>
          </a:p>
        </p:txBody>
      </p:sp>
      <p:sp>
        <p:nvSpPr>
          <p:cNvPr id="35844" name="Rectangle 3"/>
          <p:cNvSpPr>
            <a:spLocks noChangeArrowheads="1"/>
          </p:cNvSpPr>
          <p:nvPr/>
        </p:nvSpPr>
        <p:spPr bwMode="auto">
          <a:xfrm>
            <a:off x="381000" y="6165850"/>
            <a:ext cx="5275263" cy="461963"/>
          </a:xfrm>
          <a:prstGeom prst="rect">
            <a:avLst/>
          </a:prstGeom>
          <a:noFill/>
          <a:ln w="9525">
            <a:noFill/>
            <a:miter lim="800000"/>
            <a:headEnd/>
            <a:tailEnd/>
          </a:ln>
        </p:spPr>
        <p:txBody>
          <a:bodyPr>
            <a:spAutoFit/>
          </a:bodyPr>
          <a:lstStyle/>
          <a:p>
            <a:pPr eaLnBrk="1" hangingPunct="1"/>
            <a:r>
              <a:rPr lang="fr-FR" altLang="fr-FR">
                <a:solidFill>
                  <a:schemeClr val="bg1"/>
                </a:solidFill>
              </a:rPr>
              <a:t>L'"Anneau de la Mémoire" © Eric Turpin</a:t>
            </a:r>
          </a:p>
        </p:txBody>
      </p:sp>
    </p:spTree>
  </p:cSld>
  <p:clrMapOvr>
    <a:masterClrMapping/>
  </p:clrMapOvr>
  <p:transition spd="slow">
    <p:zoom/>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Image 1"/>
          <p:cNvPicPr>
            <a:picLocks noChangeAspect="1"/>
          </p:cNvPicPr>
          <p:nvPr/>
        </p:nvPicPr>
        <p:blipFill>
          <a:blip r:embed="rId2"/>
          <a:srcRect/>
          <a:stretch>
            <a:fillRect/>
          </a:stretch>
        </p:blipFill>
        <p:spPr bwMode="auto">
          <a:xfrm>
            <a:off x="304800" y="990600"/>
            <a:ext cx="8610600" cy="4840288"/>
          </a:xfrm>
          <a:prstGeom prst="rect">
            <a:avLst/>
          </a:prstGeom>
          <a:noFill/>
          <a:ln w="9525">
            <a:noFill/>
            <a:miter lim="800000"/>
            <a:headEnd/>
            <a:tailEnd/>
          </a:ln>
        </p:spPr>
      </p:pic>
      <p:sp>
        <p:nvSpPr>
          <p:cNvPr id="36867" name="Rectangle 2"/>
          <p:cNvSpPr>
            <a:spLocks noChangeArrowheads="1"/>
          </p:cNvSpPr>
          <p:nvPr/>
        </p:nvSpPr>
        <p:spPr bwMode="auto">
          <a:xfrm>
            <a:off x="304800" y="5830888"/>
            <a:ext cx="9220200" cy="461962"/>
          </a:xfrm>
          <a:prstGeom prst="rect">
            <a:avLst/>
          </a:prstGeom>
          <a:noFill/>
          <a:ln w="9525">
            <a:noFill/>
            <a:miter lim="800000"/>
            <a:headEnd/>
            <a:tailEnd/>
          </a:ln>
        </p:spPr>
        <p:txBody>
          <a:bodyPr>
            <a:spAutoFit/>
          </a:bodyPr>
          <a:lstStyle/>
          <a:p>
            <a:pPr eaLnBrk="1" hangingPunct="1"/>
            <a:r>
              <a:rPr lang="fr-FR" altLang="fr-FR">
                <a:solidFill>
                  <a:schemeClr val="bg1"/>
                </a:solidFill>
              </a:rPr>
              <a:t>Le mémorial fait plus de 300 mètres de circonférence © Eric Turpin</a:t>
            </a:r>
          </a:p>
        </p:txBody>
      </p:sp>
    </p:spTree>
  </p:cSld>
  <p:clrMapOvr>
    <a:masterClrMapping/>
  </p:clrMapOvr>
  <p:transition spd="slow">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Image 1"/>
          <p:cNvPicPr>
            <a:picLocks noChangeAspect="1"/>
          </p:cNvPicPr>
          <p:nvPr/>
        </p:nvPicPr>
        <p:blipFill>
          <a:blip r:embed="rId2"/>
          <a:srcRect/>
          <a:stretch>
            <a:fillRect/>
          </a:stretch>
        </p:blipFill>
        <p:spPr bwMode="auto">
          <a:xfrm>
            <a:off x="446088" y="1290638"/>
            <a:ext cx="8229600" cy="4625975"/>
          </a:xfrm>
          <a:prstGeom prst="rect">
            <a:avLst/>
          </a:prstGeom>
          <a:noFill/>
          <a:ln w="9525">
            <a:noFill/>
            <a:miter lim="800000"/>
            <a:headEnd/>
            <a:tailEnd/>
          </a:ln>
        </p:spPr>
      </p:pic>
      <p:sp>
        <p:nvSpPr>
          <p:cNvPr id="37891" name="Rectangle 2"/>
          <p:cNvSpPr>
            <a:spLocks noChangeArrowheads="1"/>
          </p:cNvSpPr>
          <p:nvPr/>
        </p:nvSpPr>
        <p:spPr bwMode="auto">
          <a:xfrm>
            <a:off x="446088" y="6000750"/>
            <a:ext cx="8443912" cy="822325"/>
          </a:xfrm>
          <a:prstGeom prst="rect">
            <a:avLst/>
          </a:prstGeom>
          <a:noFill/>
          <a:ln w="9525">
            <a:noFill/>
            <a:miter lim="800000"/>
            <a:headEnd/>
            <a:tailEnd/>
          </a:ln>
        </p:spPr>
        <p:txBody>
          <a:bodyPr>
            <a:spAutoFit/>
          </a:bodyPr>
          <a:lstStyle/>
          <a:p>
            <a:pPr eaLnBrk="1" hangingPunct="1"/>
            <a:r>
              <a:rPr lang="fr-FR" altLang="fr-FR">
                <a:solidFill>
                  <a:schemeClr val="bg1"/>
                </a:solidFill>
              </a:rPr>
              <a:t>Les noms sont gravés sur 500 feuilles de métal doré de 3 mètres de</a:t>
            </a:r>
          </a:p>
          <a:p>
            <a:pPr eaLnBrk="1" hangingPunct="1"/>
            <a:r>
              <a:rPr lang="fr-FR" altLang="fr-FR">
                <a:solidFill>
                  <a:schemeClr val="bg1"/>
                </a:solidFill>
              </a:rPr>
              <a:t>haut </a:t>
            </a:r>
          </a:p>
        </p:txBody>
      </p:sp>
      <p:sp>
        <p:nvSpPr>
          <p:cNvPr id="5" name="Rectangle 4"/>
          <p:cNvSpPr/>
          <p:nvPr/>
        </p:nvSpPr>
        <p:spPr>
          <a:xfrm>
            <a:off x="409575" y="90488"/>
            <a:ext cx="8664575" cy="1200150"/>
          </a:xfrm>
          <a:prstGeom prst="rect">
            <a:avLst/>
          </a:prstGeom>
        </p:spPr>
        <p:txBody>
          <a:bodyPr>
            <a:spAutoFit/>
          </a:bodyPr>
          <a:lstStyle/>
          <a:p>
            <a:pPr eaLnBrk="1" hangingPunct="1">
              <a:defRPr/>
            </a:pPr>
            <a:r>
              <a:rPr lang="fr-FR" dirty="0">
                <a:solidFill>
                  <a:schemeClr val="bg1"/>
                </a:solidFill>
              </a:rPr>
              <a:t>Pour la première fois, les </a:t>
            </a:r>
            <a:r>
              <a:rPr lang="fr-FR" dirty="0">
                <a:solidFill>
                  <a:schemeClr val="bg1">
                    <a:lumMod val="95000"/>
                  </a:schemeClr>
                </a:solidFill>
              </a:rPr>
              <a:t>580.000 </a:t>
            </a:r>
            <a:r>
              <a:rPr lang="fr-FR" dirty="0">
                <a:solidFill>
                  <a:schemeClr val="bg1"/>
                </a:solidFill>
              </a:rPr>
              <a:t>soldats sont rassemblés dans l'ordre alphabétique, sans distinction de nationalité, d'origine ou de religion.</a:t>
            </a:r>
          </a:p>
        </p:txBody>
      </p:sp>
    </p:spTree>
  </p:cSld>
  <p:clrMapOvr>
    <a:masterClrMapping/>
  </p:clrMapOvr>
  <p:transition spd="slow">
    <p:zoom/>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bg>
      <p:bgPr>
        <a:solidFill>
          <a:srgbClr val="0852BD"/>
        </a:solidFill>
        <a:effectLst/>
      </p:bgPr>
    </p:bg>
    <p:spTree>
      <p:nvGrpSpPr>
        <p:cNvPr id="1" name=""/>
        <p:cNvGrpSpPr/>
        <p:nvPr/>
      </p:nvGrpSpPr>
      <p:grpSpPr>
        <a:xfrm>
          <a:off x="0" y="0"/>
          <a:ext cx="0" cy="0"/>
          <a:chOff x="0" y="0"/>
          <a:chExt cx="0" cy="0"/>
        </a:xfrm>
      </p:grpSpPr>
      <p:sp>
        <p:nvSpPr>
          <p:cNvPr id="38914" name="WordArt 5"/>
          <p:cNvSpPr>
            <a:spLocks noChangeArrowheads="1" noChangeShapeType="1" noTextEdit="1"/>
          </p:cNvSpPr>
          <p:nvPr/>
        </p:nvSpPr>
        <p:spPr bwMode="auto">
          <a:xfrm>
            <a:off x="3124200" y="2081213"/>
            <a:ext cx="3181350" cy="1971675"/>
          </a:xfrm>
          <a:prstGeom prst="rect">
            <a:avLst/>
          </a:prstGeom>
        </p:spPr>
        <p:txBody>
          <a:bodyPr wrap="none" fromWordArt="1">
            <a:prstTxWarp prst="textPlain">
              <a:avLst>
                <a:gd name="adj" fmla="val 50000"/>
              </a:avLst>
            </a:prstTxWarp>
          </a:bodyPr>
          <a:lstStyle/>
          <a:p>
            <a:pPr algn="ctr"/>
            <a:r>
              <a:rPr lang="fr-FR" sz="6000" b="1" kern="10">
                <a:ln w="19050">
                  <a:solidFill>
                    <a:srgbClr val="FFFF00"/>
                  </a:solidFill>
                  <a:round/>
                  <a:headEnd/>
                  <a:tailEnd/>
                </a:ln>
                <a:solidFill>
                  <a:srgbClr val="FF0000"/>
                </a:solidFill>
                <a:effectLst>
                  <a:outerShdw dist="35921" dir="2700000" algn="ctr" rotWithShape="0">
                    <a:srgbClr val="990000"/>
                  </a:outerShdw>
                </a:effectLst>
                <a:latin typeface="Comic Sans MS"/>
              </a:rPr>
              <a:t>FIN</a:t>
            </a:r>
          </a:p>
        </p:txBody>
      </p:sp>
      <p:pic>
        <p:nvPicPr>
          <p:cNvPr id="19465" name="Picture 9" descr="France[1]"/>
          <p:cNvPicPr>
            <a:picLocks noChangeAspect="1" noChangeArrowheads="1" noCrop="1"/>
          </p:cNvPicPr>
          <p:nvPr/>
        </p:nvPicPr>
        <p:blipFill>
          <a:blip r:embed="rId3"/>
          <a:srcRect/>
          <a:stretch>
            <a:fillRect/>
          </a:stretch>
        </p:blipFill>
        <p:spPr bwMode="auto">
          <a:xfrm>
            <a:off x="609600" y="457200"/>
            <a:ext cx="1952625" cy="1409700"/>
          </a:xfrm>
          <a:prstGeom prst="rect">
            <a:avLst/>
          </a:prstGeom>
          <a:noFill/>
          <a:ln w="9525">
            <a:noFill/>
            <a:miter lim="800000"/>
            <a:headEnd/>
            <a:tailEnd/>
          </a:ln>
        </p:spPr>
      </p:pic>
      <p:pic>
        <p:nvPicPr>
          <p:cNvPr id="19466" name="Picture 10" descr="France[1]"/>
          <p:cNvPicPr>
            <a:picLocks noChangeAspect="1" noChangeArrowheads="1" noCrop="1"/>
          </p:cNvPicPr>
          <p:nvPr/>
        </p:nvPicPr>
        <p:blipFill>
          <a:blip r:embed="rId3"/>
          <a:srcRect/>
          <a:stretch>
            <a:fillRect/>
          </a:stretch>
        </p:blipFill>
        <p:spPr bwMode="auto">
          <a:xfrm>
            <a:off x="6553200" y="457200"/>
            <a:ext cx="1952625" cy="1409700"/>
          </a:xfrm>
          <a:prstGeom prst="rect">
            <a:avLst/>
          </a:prstGeom>
          <a:noFill/>
          <a:ln w="9525">
            <a:noFill/>
            <a:miter lim="800000"/>
            <a:headEnd/>
            <a:tailEnd/>
          </a:ln>
        </p:spPr>
      </p:pic>
      <p:pic>
        <p:nvPicPr>
          <p:cNvPr id="38917" name="Image 1"/>
          <p:cNvPicPr>
            <a:picLocks noChangeAspect="1"/>
          </p:cNvPicPr>
          <p:nvPr/>
        </p:nvPicPr>
        <p:blipFill>
          <a:blip r:embed="rId4"/>
          <a:srcRect/>
          <a:stretch>
            <a:fillRect/>
          </a:stretch>
        </p:blipFill>
        <p:spPr bwMode="auto">
          <a:xfrm>
            <a:off x="533400" y="5181600"/>
            <a:ext cx="1811338" cy="1025525"/>
          </a:xfrm>
          <a:prstGeom prst="rect">
            <a:avLst/>
          </a:prstGeom>
          <a:noFill/>
          <a:ln w="9525">
            <a:noFill/>
            <a:miter lim="800000"/>
            <a:headEnd/>
            <a:tailEnd/>
          </a:ln>
        </p:spPr>
      </p:pic>
    </p:spTree>
  </p:cSld>
  <p:clrMapOvr>
    <a:masterClrMapping/>
  </p:clrMapOvr>
  <p:transition spd="slow">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8" fill="hold" nodeType="withEffect">
                                  <p:stCondLst>
                                    <p:cond delay="0"/>
                                  </p:stCondLst>
                                  <p:childTnLst>
                                    <p:set>
                                      <p:cBhvr>
                                        <p:cTn id="6" dur="1" fill="hold">
                                          <p:stCondLst>
                                            <p:cond delay="0"/>
                                          </p:stCondLst>
                                        </p:cTn>
                                        <p:tgtEl>
                                          <p:spTgt spid="19465"/>
                                        </p:tgtEl>
                                        <p:attrNameLst>
                                          <p:attrName>style.visibility</p:attrName>
                                        </p:attrNameLst>
                                      </p:cBhvr>
                                      <p:to>
                                        <p:strVal val="visible"/>
                                      </p:to>
                                    </p:set>
                                    <p:anim calcmode="lin" valueType="num">
                                      <p:cBhvr additive="base">
                                        <p:cTn id="7" dur="5000" fill="hold"/>
                                        <p:tgtEl>
                                          <p:spTgt spid="19465"/>
                                        </p:tgtEl>
                                        <p:attrNameLst>
                                          <p:attrName>ppt_x</p:attrName>
                                        </p:attrNameLst>
                                      </p:cBhvr>
                                      <p:tavLst>
                                        <p:tav tm="0">
                                          <p:val>
                                            <p:strVal val="0-#ppt_w/2"/>
                                          </p:val>
                                        </p:tav>
                                        <p:tav tm="100000">
                                          <p:val>
                                            <p:strVal val="#ppt_x"/>
                                          </p:val>
                                        </p:tav>
                                      </p:tavLst>
                                    </p:anim>
                                    <p:anim calcmode="lin" valueType="num">
                                      <p:cBhvr additive="base">
                                        <p:cTn id="8" dur="5000" fill="hold"/>
                                        <p:tgtEl>
                                          <p:spTgt spid="19465"/>
                                        </p:tgtEl>
                                        <p:attrNameLst>
                                          <p:attrName>ppt_y</p:attrName>
                                        </p:attrNameLst>
                                      </p:cBhvr>
                                      <p:tavLst>
                                        <p:tav tm="0">
                                          <p:val>
                                            <p:strVal val="#ppt_y"/>
                                          </p:val>
                                        </p:tav>
                                        <p:tav tm="100000">
                                          <p:val>
                                            <p:strVal val="#ppt_y"/>
                                          </p:val>
                                        </p:tav>
                                      </p:tavLst>
                                    </p:anim>
                                  </p:childTnLst>
                                </p:cTn>
                              </p:par>
                              <p:par>
                                <p:cTn id="9" presetID="7" presetClass="entr" presetSubtype="2" fill="hold" nodeType="withEffect">
                                  <p:stCondLst>
                                    <p:cond delay="0"/>
                                  </p:stCondLst>
                                  <p:childTnLst>
                                    <p:set>
                                      <p:cBhvr>
                                        <p:cTn id="10" dur="1" fill="hold">
                                          <p:stCondLst>
                                            <p:cond delay="0"/>
                                          </p:stCondLst>
                                        </p:cTn>
                                        <p:tgtEl>
                                          <p:spTgt spid="19466"/>
                                        </p:tgtEl>
                                        <p:attrNameLst>
                                          <p:attrName>style.visibility</p:attrName>
                                        </p:attrNameLst>
                                      </p:cBhvr>
                                      <p:to>
                                        <p:strVal val="visible"/>
                                      </p:to>
                                    </p:set>
                                    <p:anim calcmode="lin" valueType="num">
                                      <p:cBhvr additive="base">
                                        <p:cTn id="11" dur="5000" fill="hold"/>
                                        <p:tgtEl>
                                          <p:spTgt spid="19466"/>
                                        </p:tgtEl>
                                        <p:attrNameLst>
                                          <p:attrName>ppt_x</p:attrName>
                                        </p:attrNameLst>
                                      </p:cBhvr>
                                      <p:tavLst>
                                        <p:tav tm="0">
                                          <p:val>
                                            <p:strVal val="1+#ppt_w/2"/>
                                          </p:val>
                                        </p:tav>
                                        <p:tav tm="100000">
                                          <p:val>
                                            <p:strVal val="#ppt_x"/>
                                          </p:val>
                                        </p:tav>
                                      </p:tavLst>
                                    </p:anim>
                                    <p:anim calcmode="lin" valueType="num">
                                      <p:cBhvr additive="base">
                                        <p:cTn id="12" dur="5000" fill="hold"/>
                                        <p:tgtEl>
                                          <p:spTgt spid="194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Default Design">
  <a:themeElements>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efault Design">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hèm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1054</Words>
  <Application>Microsoft Office PowerPoint</Application>
  <PresentationFormat>Affichage à l'écran (4:3)</PresentationFormat>
  <Paragraphs>81</Paragraphs>
  <Slides>37</Slides>
  <Notes>34</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37</vt:i4>
      </vt:variant>
    </vt:vector>
  </HeadingPairs>
  <TitlesOfParts>
    <vt:vector size="41" baseType="lpstr">
      <vt:lpstr>Calibri</vt:lpstr>
      <vt:lpstr>Comic Sans MS</vt:lpstr>
      <vt:lpstr>Times New Roman</vt:lpstr>
      <vt:lpstr>Default Design</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NOTRE DAME DE LORETTE</dc:title>
  <dc:creator/>
  <cp:lastModifiedBy/>
  <cp:revision>87</cp:revision>
  <dcterms:created xsi:type="dcterms:W3CDTF">2008-10-21T10:42:05Z</dcterms:created>
  <dcterms:modified xsi:type="dcterms:W3CDTF">2025-12-28T20:43:32Z</dcterms:modified>
  <cp:category>DEVOIR DE MEMOIRE</cp:category>
</cp:coreProperties>
</file>