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6" r:id="rId5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19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93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4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5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17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36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91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01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53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97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76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1965B-0890-4776-B9E5-DD10BE3B34BA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46269-7586-4AAE-9F2F-061EB1124B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8085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81685"/>
            <a:ext cx="9144000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15353" y="322729"/>
            <a:ext cx="78286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LA VIE DANS LES </a:t>
            </a:r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MINES  1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0" y="6431522"/>
            <a:ext cx="20097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3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  <p:sndAc>
          <p:stSnd loop="1">
            <p:snd r:embed="rId2" name="Douce France intrumental.wav"/>
          </p:stSnd>
        </p:sndAc>
      </p:transition>
    </mc:Choice>
    <mc:Fallback xmlns="">
      <p:transition spd="slow" advTm="5000">
        <p:push dir="u"/>
        <p:sndAc>
          <p:stSnd loop="1">
            <p:snd r:embed="rId5" name="Douce France intrumenta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32" y="0"/>
            <a:ext cx="7974418" cy="6858000"/>
          </a:xfrm>
        </p:spPr>
      </p:pic>
    </p:spTree>
    <p:extLst>
      <p:ext uri="{BB962C8B-B14F-4D97-AF65-F5344CB8AC3E}">
        <p14:creationId xmlns:p14="http://schemas.microsoft.com/office/powerpoint/2010/main" val="4065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18" y="349722"/>
            <a:ext cx="9628094" cy="6402919"/>
          </a:xfrm>
        </p:spPr>
      </p:pic>
    </p:spTree>
    <p:extLst>
      <p:ext uri="{BB962C8B-B14F-4D97-AF65-F5344CB8AC3E}">
        <p14:creationId xmlns:p14="http://schemas.microsoft.com/office/powerpoint/2010/main" val="413174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79" y="0"/>
            <a:ext cx="5064485" cy="6759067"/>
          </a:xfrm>
        </p:spPr>
      </p:pic>
    </p:spTree>
    <p:extLst>
      <p:ext uri="{BB962C8B-B14F-4D97-AF65-F5344CB8AC3E}">
        <p14:creationId xmlns:p14="http://schemas.microsoft.com/office/powerpoint/2010/main" val="71791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5" y="0"/>
            <a:ext cx="5304705" cy="6736975"/>
          </a:xfrm>
        </p:spPr>
      </p:pic>
    </p:spTree>
    <p:extLst>
      <p:ext uri="{BB962C8B-B14F-4D97-AF65-F5344CB8AC3E}">
        <p14:creationId xmlns:p14="http://schemas.microsoft.com/office/powerpoint/2010/main" val="209311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386" y="107576"/>
            <a:ext cx="8381731" cy="6901832"/>
          </a:xfrm>
        </p:spPr>
      </p:pic>
    </p:spTree>
    <p:extLst>
      <p:ext uri="{BB962C8B-B14F-4D97-AF65-F5344CB8AC3E}">
        <p14:creationId xmlns:p14="http://schemas.microsoft.com/office/powerpoint/2010/main" val="351796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89" y="564776"/>
            <a:ext cx="10449422" cy="6024164"/>
          </a:xfrm>
        </p:spPr>
      </p:pic>
    </p:spTree>
    <p:extLst>
      <p:ext uri="{BB962C8B-B14F-4D97-AF65-F5344CB8AC3E}">
        <p14:creationId xmlns:p14="http://schemas.microsoft.com/office/powerpoint/2010/main" val="371227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70" y="365124"/>
            <a:ext cx="9712812" cy="6229119"/>
          </a:xfrm>
        </p:spPr>
      </p:pic>
    </p:spTree>
    <p:extLst>
      <p:ext uri="{BB962C8B-B14F-4D97-AF65-F5344CB8AC3E}">
        <p14:creationId xmlns:p14="http://schemas.microsoft.com/office/powerpoint/2010/main" val="7388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80" y="365125"/>
            <a:ext cx="9827501" cy="6325337"/>
          </a:xfrm>
        </p:spPr>
      </p:pic>
    </p:spTree>
    <p:extLst>
      <p:ext uri="{BB962C8B-B14F-4D97-AF65-F5344CB8AC3E}">
        <p14:creationId xmlns:p14="http://schemas.microsoft.com/office/powerpoint/2010/main" val="80985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83" y="365125"/>
            <a:ext cx="9776693" cy="6315089"/>
          </a:xfrm>
        </p:spPr>
      </p:pic>
    </p:spTree>
    <p:extLst>
      <p:ext uri="{BB962C8B-B14F-4D97-AF65-F5344CB8AC3E}">
        <p14:creationId xmlns:p14="http://schemas.microsoft.com/office/powerpoint/2010/main" val="126976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61" y="149971"/>
            <a:ext cx="9611704" cy="6594697"/>
          </a:xfrm>
        </p:spPr>
      </p:pic>
    </p:spTree>
    <p:extLst>
      <p:ext uri="{BB962C8B-B14F-4D97-AF65-F5344CB8AC3E}">
        <p14:creationId xmlns:p14="http://schemas.microsoft.com/office/powerpoint/2010/main" val="130584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1706"/>
            <a:ext cx="10205358" cy="6474776"/>
          </a:xfrm>
        </p:spPr>
      </p:pic>
    </p:spTree>
    <p:extLst>
      <p:ext uri="{BB962C8B-B14F-4D97-AF65-F5344CB8AC3E}">
        <p14:creationId xmlns:p14="http://schemas.microsoft.com/office/powerpoint/2010/main" val="27563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1" y="0"/>
            <a:ext cx="6774196" cy="6877226"/>
          </a:xfrm>
        </p:spPr>
      </p:pic>
    </p:spTree>
    <p:extLst>
      <p:ext uri="{BB962C8B-B14F-4D97-AF65-F5344CB8AC3E}">
        <p14:creationId xmlns:p14="http://schemas.microsoft.com/office/powerpoint/2010/main" val="84245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388" y="-134471"/>
            <a:ext cx="5684259" cy="7105324"/>
          </a:xfrm>
        </p:spPr>
      </p:pic>
    </p:spTree>
    <p:extLst>
      <p:ext uri="{BB962C8B-B14F-4D97-AF65-F5344CB8AC3E}">
        <p14:creationId xmlns:p14="http://schemas.microsoft.com/office/powerpoint/2010/main" val="351897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11" y="-107576"/>
            <a:ext cx="8389736" cy="8712419"/>
          </a:xfrm>
        </p:spPr>
      </p:pic>
    </p:spTree>
    <p:extLst>
      <p:ext uri="{BB962C8B-B14F-4D97-AF65-F5344CB8AC3E}">
        <p14:creationId xmlns:p14="http://schemas.microsoft.com/office/powerpoint/2010/main" val="44774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134" y="-766482"/>
            <a:ext cx="5453407" cy="8522375"/>
          </a:xfrm>
        </p:spPr>
      </p:pic>
    </p:spTree>
    <p:extLst>
      <p:ext uri="{BB962C8B-B14F-4D97-AF65-F5344CB8AC3E}">
        <p14:creationId xmlns:p14="http://schemas.microsoft.com/office/powerpoint/2010/main" val="327495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35" y="0"/>
            <a:ext cx="8244358" cy="6750068"/>
          </a:xfrm>
        </p:spPr>
      </p:pic>
    </p:spTree>
    <p:extLst>
      <p:ext uri="{BB962C8B-B14F-4D97-AF65-F5344CB8AC3E}">
        <p14:creationId xmlns:p14="http://schemas.microsoft.com/office/powerpoint/2010/main" val="288605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81" y="0"/>
            <a:ext cx="5250959" cy="6828244"/>
          </a:xfrm>
        </p:spPr>
      </p:pic>
    </p:spTree>
    <p:extLst>
      <p:ext uri="{BB962C8B-B14F-4D97-AF65-F5344CB8AC3E}">
        <p14:creationId xmlns:p14="http://schemas.microsoft.com/office/powerpoint/2010/main" val="18788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817196" cy="6870706"/>
          </a:xfrm>
        </p:spPr>
      </p:pic>
    </p:spTree>
    <p:extLst>
      <p:ext uri="{BB962C8B-B14F-4D97-AF65-F5344CB8AC3E}">
        <p14:creationId xmlns:p14="http://schemas.microsoft.com/office/powerpoint/2010/main" val="409285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40" y="618565"/>
            <a:ext cx="10804519" cy="10332080"/>
          </a:xfrm>
        </p:spPr>
      </p:pic>
    </p:spTree>
    <p:extLst>
      <p:ext uri="{BB962C8B-B14F-4D97-AF65-F5344CB8AC3E}">
        <p14:creationId xmlns:p14="http://schemas.microsoft.com/office/powerpoint/2010/main" val="316022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330" y="-1062318"/>
            <a:ext cx="5160082" cy="9162581"/>
          </a:xfrm>
        </p:spPr>
      </p:pic>
    </p:spTree>
    <p:extLst>
      <p:ext uri="{BB962C8B-B14F-4D97-AF65-F5344CB8AC3E}">
        <p14:creationId xmlns:p14="http://schemas.microsoft.com/office/powerpoint/2010/main" val="390721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735" y="0"/>
            <a:ext cx="4950630" cy="6867927"/>
          </a:xfrm>
        </p:spPr>
      </p:pic>
    </p:spTree>
    <p:extLst>
      <p:ext uri="{BB962C8B-B14F-4D97-AF65-F5344CB8AC3E}">
        <p14:creationId xmlns:p14="http://schemas.microsoft.com/office/powerpoint/2010/main" val="428803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4" y="0"/>
            <a:ext cx="5737859" cy="6858000"/>
          </a:xfrm>
        </p:spPr>
      </p:pic>
    </p:spTree>
    <p:extLst>
      <p:ext uri="{BB962C8B-B14F-4D97-AF65-F5344CB8AC3E}">
        <p14:creationId xmlns:p14="http://schemas.microsoft.com/office/powerpoint/2010/main" val="410502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580" y="-228600"/>
            <a:ext cx="5279126" cy="7038836"/>
          </a:xfrm>
        </p:spPr>
      </p:pic>
    </p:spTree>
    <p:extLst>
      <p:ext uri="{BB962C8B-B14F-4D97-AF65-F5344CB8AC3E}">
        <p14:creationId xmlns:p14="http://schemas.microsoft.com/office/powerpoint/2010/main" val="314627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792" y="365125"/>
            <a:ext cx="8792726" cy="6582333"/>
          </a:xfrm>
        </p:spPr>
      </p:pic>
    </p:spTree>
    <p:extLst>
      <p:ext uri="{BB962C8B-B14F-4D97-AF65-F5344CB8AC3E}">
        <p14:creationId xmlns:p14="http://schemas.microsoft.com/office/powerpoint/2010/main" val="39751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29" y="-242048"/>
            <a:ext cx="7640918" cy="7452075"/>
          </a:xfrm>
        </p:spPr>
      </p:pic>
    </p:spTree>
    <p:extLst>
      <p:ext uri="{BB962C8B-B14F-4D97-AF65-F5344CB8AC3E}">
        <p14:creationId xmlns:p14="http://schemas.microsoft.com/office/powerpoint/2010/main" val="107014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239" y="-161366"/>
            <a:ext cx="7216208" cy="7229927"/>
          </a:xfrm>
        </p:spPr>
      </p:pic>
    </p:spTree>
    <p:extLst>
      <p:ext uri="{BB962C8B-B14F-4D97-AF65-F5344CB8AC3E}">
        <p14:creationId xmlns:p14="http://schemas.microsoft.com/office/powerpoint/2010/main" val="172698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352" y="228600"/>
            <a:ext cx="9708978" cy="6092586"/>
          </a:xfrm>
        </p:spPr>
      </p:pic>
    </p:spTree>
    <p:extLst>
      <p:ext uri="{BB962C8B-B14F-4D97-AF65-F5344CB8AC3E}">
        <p14:creationId xmlns:p14="http://schemas.microsoft.com/office/powerpoint/2010/main" val="427195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473" y="0"/>
            <a:ext cx="6384115" cy="6831003"/>
          </a:xfrm>
        </p:spPr>
      </p:pic>
    </p:spTree>
    <p:extLst>
      <p:ext uri="{BB962C8B-B14F-4D97-AF65-F5344CB8AC3E}">
        <p14:creationId xmlns:p14="http://schemas.microsoft.com/office/powerpoint/2010/main" val="107414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9447" cy="6886809"/>
          </a:xfrm>
        </p:spPr>
      </p:pic>
    </p:spTree>
    <p:extLst>
      <p:ext uri="{BB962C8B-B14F-4D97-AF65-F5344CB8AC3E}">
        <p14:creationId xmlns:p14="http://schemas.microsoft.com/office/powerpoint/2010/main" val="370259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008" y="-564776"/>
            <a:ext cx="5319895" cy="8700247"/>
          </a:xfrm>
        </p:spPr>
      </p:pic>
    </p:spTree>
    <p:extLst>
      <p:ext uri="{BB962C8B-B14F-4D97-AF65-F5344CB8AC3E}">
        <p14:creationId xmlns:p14="http://schemas.microsoft.com/office/powerpoint/2010/main" val="171563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005" y="94129"/>
            <a:ext cx="5725323" cy="6843016"/>
          </a:xfrm>
        </p:spPr>
      </p:pic>
    </p:spTree>
    <p:extLst>
      <p:ext uri="{BB962C8B-B14F-4D97-AF65-F5344CB8AC3E}">
        <p14:creationId xmlns:p14="http://schemas.microsoft.com/office/powerpoint/2010/main" val="237881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760"/>
            <a:ext cx="9898080" cy="6464684"/>
          </a:xfrm>
        </p:spPr>
      </p:pic>
    </p:spTree>
    <p:extLst>
      <p:ext uri="{BB962C8B-B14F-4D97-AF65-F5344CB8AC3E}">
        <p14:creationId xmlns:p14="http://schemas.microsoft.com/office/powerpoint/2010/main" val="348035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313" y="0"/>
            <a:ext cx="9233134" cy="6886380"/>
          </a:xfrm>
        </p:spPr>
      </p:pic>
    </p:spTree>
    <p:extLst>
      <p:ext uri="{BB962C8B-B14F-4D97-AF65-F5344CB8AC3E}">
        <p14:creationId xmlns:p14="http://schemas.microsoft.com/office/powerpoint/2010/main" val="207648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82593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742" y="507813"/>
            <a:ext cx="8090397" cy="6067798"/>
          </a:xfrm>
        </p:spPr>
      </p:pic>
    </p:spTree>
    <p:extLst>
      <p:ext uri="{BB962C8B-B14F-4D97-AF65-F5344CB8AC3E}">
        <p14:creationId xmlns:p14="http://schemas.microsoft.com/office/powerpoint/2010/main" val="126048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4904"/>
            <a:ext cx="9878185" cy="6553096"/>
          </a:xfrm>
        </p:spPr>
      </p:pic>
    </p:spTree>
    <p:extLst>
      <p:ext uri="{BB962C8B-B14F-4D97-AF65-F5344CB8AC3E}">
        <p14:creationId xmlns:p14="http://schemas.microsoft.com/office/powerpoint/2010/main" val="140522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9447" cy="6886809"/>
          </a:xfrm>
        </p:spPr>
      </p:pic>
    </p:spTree>
    <p:extLst>
      <p:ext uri="{BB962C8B-B14F-4D97-AF65-F5344CB8AC3E}">
        <p14:creationId xmlns:p14="http://schemas.microsoft.com/office/powerpoint/2010/main" val="55643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741" y="-29660"/>
            <a:ext cx="4878758" cy="6887660"/>
          </a:xfrm>
        </p:spPr>
      </p:pic>
    </p:spTree>
    <p:extLst>
      <p:ext uri="{BB962C8B-B14F-4D97-AF65-F5344CB8AC3E}">
        <p14:creationId xmlns:p14="http://schemas.microsoft.com/office/powerpoint/2010/main" val="228407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03" y="0"/>
            <a:ext cx="4537494" cy="6858000"/>
          </a:xfrm>
        </p:spPr>
      </p:pic>
    </p:spTree>
    <p:extLst>
      <p:ext uri="{BB962C8B-B14F-4D97-AF65-F5344CB8AC3E}">
        <p14:creationId xmlns:p14="http://schemas.microsoft.com/office/powerpoint/2010/main" val="379303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22" y="-349624"/>
            <a:ext cx="5679955" cy="8552329"/>
          </a:xfrm>
        </p:spPr>
      </p:pic>
    </p:spTree>
    <p:extLst>
      <p:ext uri="{BB962C8B-B14F-4D97-AF65-F5344CB8AC3E}">
        <p14:creationId xmlns:p14="http://schemas.microsoft.com/office/powerpoint/2010/main" val="14114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29" y="0"/>
            <a:ext cx="6121773" cy="8162365"/>
          </a:xfrm>
        </p:spPr>
      </p:pic>
    </p:spTree>
    <p:extLst>
      <p:ext uri="{BB962C8B-B14F-4D97-AF65-F5344CB8AC3E}">
        <p14:creationId xmlns:p14="http://schemas.microsoft.com/office/powerpoint/2010/main" val="213988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793376"/>
            <a:ext cx="9935288" cy="5195328"/>
          </a:xfrm>
        </p:spPr>
      </p:pic>
    </p:spTree>
    <p:extLst>
      <p:ext uri="{BB962C8B-B14F-4D97-AF65-F5344CB8AC3E}">
        <p14:creationId xmlns:p14="http://schemas.microsoft.com/office/powerpoint/2010/main" val="87743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915927" cy="7884154"/>
          </a:xfrm>
        </p:spPr>
      </p:pic>
    </p:spTree>
    <p:extLst>
      <p:ext uri="{BB962C8B-B14F-4D97-AF65-F5344CB8AC3E}">
        <p14:creationId xmlns:p14="http://schemas.microsoft.com/office/powerpoint/2010/main" val="141320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318" y="-268941"/>
            <a:ext cx="7583363" cy="10106345"/>
          </a:xfrm>
        </p:spPr>
      </p:pic>
    </p:spTree>
    <p:extLst>
      <p:ext uri="{BB962C8B-B14F-4D97-AF65-F5344CB8AC3E}">
        <p14:creationId xmlns:p14="http://schemas.microsoft.com/office/powerpoint/2010/main" val="140933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028767" cy="6470173"/>
          </a:xfrm>
        </p:spPr>
      </p:pic>
    </p:spTree>
    <p:extLst>
      <p:ext uri="{BB962C8B-B14F-4D97-AF65-F5344CB8AC3E}">
        <p14:creationId xmlns:p14="http://schemas.microsoft.com/office/powerpoint/2010/main" val="227575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31" y="244103"/>
            <a:ext cx="9499275" cy="6507004"/>
          </a:xfrm>
        </p:spPr>
      </p:pic>
    </p:spTree>
    <p:extLst>
      <p:ext uri="{BB962C8B-B14F-4D97-AF65-F5344CB8AC3E}">
        <p14:creationId xmlns:p14="http://schemas.microsoft.com/office/powerpoint/2010/main" val="367316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8" y="524435"/>
            <a:ext cx="10733742" cy="6037730"/>
          </a:xfrm>
        </p:spPr>
      </p:pic>
    </p:spTree>
    <p:extLst>
      <p:ext uri="{BB962C8B-B14F-4D97-AF65-F5344CB8AC3E}">
        <p14:creationId xmlns:p14="http://schemas.microsoft.com/office/powerpoint/2010/main" val="134766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9" y="365125"/>
            <a:ext cx="11235765" cy="6320118"/>
          </a:xfrm>
        </p:spPr>
      </p:pic>
    </p:spTree>
    <p:extLst>
      <p:ext uri="{BB962C8B-B14F-4D97-AF65-F5344CB8AC3E}">
        <p14:creationId xmlns:p14="http://schemas.microsoft.com/office/powerpoint/2010/main" val="311715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28136"/>
            <a:ext cx="9247094" cy="6460123"/>
          </a:xfrm>
        </p:spPr>
      </p:pic>
    </p:spTree>
    <p:extLst>
      <p:ext uri="{BB962C8B-B14F-4D97-AF65-F5344CB8AC3E}">
        <p14:creationId xmlns:p14="http://schemas.microsoft.com/office/powerpoint/2010/main" val="384104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294" y="0"/>
            <a:ext cx="6857999" cy="6857999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15" y="5373220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60" y="5120013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7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7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vie dans les Mines  1</dc:title>
  <dc:creator>Perroquet34740</dc:creator>
  <cp:lastModifiedBy>user</cp:lastModifiedBy>
  <cp:revision>6</cp:revision>
  <dcterms:created xsi:type="dcterms:W3CDTF">2025-12-18T07:32:28Z</dcterms:created>
  <dcterms:modified xsi:type="dcterms:W3CDTF">2025-12-18T08:03:56Z</dcterms:modified>
  <cp:contentStatus/>
</cp:coreProperties>
</file>