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305" r:id="rId3"/>
    <p:sldId id="299" r:id="rId4"/>
    <p:sldId id="298" r:id="rId5"/>
    <p:sldId id="306" r:id="rId6"/>
    <p:sldId id="300" r:id="rId7"/>
    <p:sldId id="301" r:id="rId8"/>
    <p:sldId id="302" r:id="rId9"/>
    <p:sldId id="303" r:id="rId10"/>
    <p:sldId id="304" r:id="rId11"/>
  </p:sldIdLst>
  <p:sldSz cx="9720263" cy="3600450"/>
  <p:notesSz cx="6858000" cy="9144000"/>
  <p:embeddedFontLst>
    <p:embeddedFont>
      <p:font typeface="Algerian" panose="04020705040A02060702" pitchFamily="82" charset="0"/>
      <p:regular r:id="rId12"/>
    </p:embeddedFont>
    <p:embeddedFont>
      <p:font typeface="Andy" panose="020B0604020202020204" charset="0"/>
      <p:regular r:id="rId13"/>
      <p:bold r:id="rId14"/>
    </p:embeddedFont>
    <p:embeddedFont>
      <p:font typeface="Brush455 BT" panose="03090802040305080204"/>
      <p:regular r:id="rId15"/>
    </p:embeddedFont>
    <p:embeddedFont>
      <p:font typeface="Calibri" panose="020F0502020204030204" pitchFamily="34" charset="0"/>
      <p:regular r:id="rId16"/>
      <p:bold r:id="rId17"/>
      <p:italic r:id="rId18"/>
      <p:boldItalic r:id="rId19"/>
    </p:embeddedFont>
    <p:embeddedFont>
      <p:font typeface="Script12 BT" panose="03080709030305060304" pitchFamily="65" charset="0"/>
      <p:regular r:id="rId20"/>
    </p:embeddedFont>
    <p:embeddedFont>
      <p:font typeface="Segoe UI Semibold" panose="020B0702040204020203" pitchFamily="34" charset="0"/>
      <p:bold r:id="rId21"/>
      <p:boldItalic r:id="rId22"/>
    </p:embeddedFont>
  </p:embeddedFontLst>
  <p:defaultTextStyle>
    <a:defPPr>
      <a:defRPr lang="fr-FR"/>
    </a:defPPr>
    <a:lvl1pPr marL="0" algn="l" defTabSz="819524" rtl="0" eaLnBrk="1" latinLnBrk="0" hangingPunct="1">
      <a:defRPr sz="1614" kern="1200">
        <a:solidFill>
          <a:schemeClr val="tx1"/>
        </a:solidFill>
        <a:latin typeface="+mn-lt"/>
        <a:ea typeface="+mn-ea"/>
        <a:cs typeface="+mn-cs"/>
      </a:defRPr>
    </a:lvl1pPr>
    <a:lvl2pPr marL="409763" algn="l" defTabSz="819524" rtl="0" eaLnBrk="1" latinLnBrk="0" hangingPunct="1">
      <a:defRPr sz="1614" kern="1200">
        <a:solidFill>
          <a:schemeClr val="tx1"/>
        </a:solidFill>
        <a:latin typeface="+mn-lt"/>
        <a:ea typeface="+mn-ea"/>
        <a:cs typeface="+mn-cs"/>
      </a:defRPr>
    </a:lvl2pPr>
    <a:lvl3pPr marL="819524" algn="l" defTabSz="819524" rtl="0" eaLnBrk="1" latinLnBrk="0" hangingPunct="1">
      <a:defRPr sz="1614" kern="1200">
        <a:solidFill>
          <a:schemeClr val="tx1"/>
        </a:solidFill>
        <a:latin typeface="+mn-lt"/>
        <a:ea typeface="+mn-ea"/>
        <a:cs typeface="+mn-cs"/>
      </a:defRPr>
    </a:lvl3pPr>
    <a:lvl4pPr marL="1229287" algn="l" defTabSz="819524" rtl="0" eaLnBrk="1" latinLnBrk="0" hangingPunct="1">
      <a:defRPr sz="1614" kern="1200">
        <a:solidFill>
          <a:schemeClr val="tx1"/>
        </a:solidFill>
        <a:latin typeface="+mn-lt"/>
        <a:ea typeface="+mn-ea"/>
        <a:cs typeface="+mn-cs"/>
      </a:defRPr>
    </a:lvl4pPr>
    <a:lvl5pPr marL="1639047" algn="l" defTabSz="819524" rtl="0" eaLnBrk="1" latinLnBrk="0" hangingPunct="1">
      <a:defRPr sz="1614" kern="1200">
        <a:solidFill>
          <a:schemeClr val="tx1"/>
        </a:solidFill>
        <a:latin typeface="+mn-lt"/>
        <a:ea typeface="+mn-ea"/>
        <a:cs typeface="+mn-cs"/>
      </a:defRPr>
    </a:lvl5pPr>
    <a:lvl6pPr marL="2048808" algn="l" defTabSz="819524" rtl="0" eaLnBrk="1" latinLnBrk="0" hangingPunct="1">
      <a:defRPr sz="1614" kern="1200">
        <a:solidFill>
          <a:schemeClr val="tx1"/>
        </a:solidFill>
        <a:latin typeface="+mn-lt"/>
        <a:ea typeface="+mn-ea"/>
        <a:cs typeface="+mn-cs"/>
      </a:defRPr>
    </a:lvl6pPr>
    <a:lvl7pPr marL="2458571" algn="l" defTabSz="819524" rtl="0" eaLnBrk="1" latinLnBrk="0" hangingPunct="1">
      <a:defRPr sz="1614" kern="1200">
        <a:solidFill>
          <a:schemeClr val="tx1"/>
        </a:solidFill>
        <a:latin typeface="+mn-lt"/>
        <a:ea typeface="+mn-ea"/>
        <a:cs typeface="+mn-cs"/>
      </a:defRPr>
    </a:lvl7pPr>
    <a:lvl8pPr marL="2868333" algn="l" defTabSz="819524" rtl="0" eaLnBrk="1" latinLnBrk="0" hangingPunct="1">
      <a:defRPr sz="1614" kern="1200">
        <a:solidFill>
          <a:schemeClr val="tx1"/>
        </a:solidFill>
        <a:latin typeface="+mn-lt"/>
        <a:ea typeface="+mn-ea"/>
        <a:cs typeface="+mn-cs"/>
      </a:defRPr>
    </a:lvl8pPr>
    <a:lvl9pPr marL="3278095" algn="l" defTabSz="819524" rtl="0" eaLnBrk="1" latinLnBrk="0" hangingPunct="1">
      <a:defRPr sz="1614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b0exBEAB4bStPmOpssmwbw==" hashData="Ac5/MY2jTuejm4qaFPFO/nMkdO+Py5WavkxKSK/AH7hU9rvOSPbxBtTi4MK9PsSD1KAl2oVc1E08/7XL/O+Xlg=="/>
  <p:extLst>
    <p:ext uri="{EFAFB233-063F-42B5-8137-9DF3F51BA10A}">
      <p15:sldGuideLst xmlns:p15="http://schemas.microsoft.com/office/powerpoint/2012/main">
        <p15:guide id="1" orient="horz" pos="1134" userDrawn="1">
          <p15:clr>
            <a:srgbClr val="A4A3A4"/>
          </p15:clr>
        </p15:guide>
        <p15:guide id="2" pos="3062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FFF8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90" d="100"/>
          <a:sy n="90" d="100"/>
        </p:scale>
        <p:origin x="212" y="300"/>
      </p:cViewPr>
      <p:guideLst>
        <p:guide orient="horz" pos="1134"/>
        <p:guide pos="3062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font" Target="fonts/font10.fntdata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font" Target="fonts/font9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8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Relationship Id="rId22" Type="http://schemas.openxmlformats.org/officeDocument/2006/relationships/font" Target="fonts/font11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29021" y="1118474"/>
            <a:ext cx="8262223" cy="771764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458040" y="2040257"/>
            <a:ext cx="6804184" cy="92011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29899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59799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89698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19598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4949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7939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0929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39196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24D89-C875-44CD-8A69-9003D89C4CC0}" type="datetimeFigureOut">
              <a:rPr lang="fr-FR" smtClean="0"/>
              <a:t>19/11/2025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37E30F-4F3F-42AB-9816-687CCA567D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7498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5000"/>
    </mc:Choice>
    <mc:Fallback xmlns="">
      <p:transition advClick="0" advTm="25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24D89-C875-44CD-8A69-9003D89C4CC0}" type="datetimeFigureOut">
              <a:rPr lang="fr-FR" smtClean="0"/>
              <a:t>19/11/2025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37E30F-4F3F-42AB-9816-687CCA567D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8292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5000"/>
    </mc:Choice>
    <mc:Fallback xmlns="">
      <p:transition advClick="0" advTm="25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67836" y="2313623"/>
            <a:ext cx="8262223" cy="715089"/>
          </a:xfrm>
        </p:spPr>
        <p:txBody>
          <a:bodyPr anchor="t"/>
          <a:lstStyle>
            <a:lvl1pPr algn="l">
              <a:defRPr sz="2616" b="1" cap="all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67836" y="1526025"/>
            <a:ext cx="8262223" cy="787599"/>
          </a:xfrm>
        </p:spPr>
        <p:txBody>
          <a:bodyPr anchor="b"/>
          <a:lstStyle>
            <a:lvl1pPr marL="0" indent="0">
              <a:buNone/>
              <a:defRPr sz="1308">
                <a:solidFill>
                  <a:schemeClr val="tx1">
                    <a:tint val="75000"/>
                  </a:schemeClr>
                </a:solidFill>
              </a:defRPr>
            </a:lvl1pPr>
            <a:lvl2pPr marL="298996" indent="0">
              <a:buNone/>
              <a:defRPr sz="1177">
                <a:solidFill>
                  <a:schemeClr val="tx1">
                    <a:tint val="75000"/>
                  </a:schemeClr>
                </a:solidFill>
              </a:defRPr>
            </a:lvl2pPr>
            <a:lvl3pPr marL="597992" indent="0">
              <a:buNone/>
              <a:defRPr sz="1046">
                <a:solidFill>
                  <a:schemeClr val="tx1">
                    <a:tint val="75000"/>
                  </a:schemeClr>
                </a:solidFill>
              </a:defRPr>
            </a:lvl3pPr>
            <a:lvl4pPr marL="896987" indent="0">
              <a:buNone/>
              <a:defRPr sz="916">
                <a:solidFill>
                  <a:schemeClr val="tx1">
                    <a:tint val="75000"/>
                  </a:schemeClr>
                </a:solidFill>
              </a:defRPr>
            </a:lvl4pPr>
            <a:lvl5pPr marL="1195984" indent="0">
              <a:buNone/>
              <a:defRPr sz="916">
                <a:solidFill>
                  <a:schemeClr val="tx1">
                    <a:tint val="75000"/>
                  </a:schemeClr>
                </a:solidFill>
              </a:defRPr>
            </a:lvl5pPr>
            <a:lvl6pPr marL="1494980" indent="0">
              <a:buNone/>
              <a:defRPr sz="916">
                <a:solidFill>
                  <a:schemeClr val="tx1">
                    <a:tint val="75000"/>
                  </a:schemeClr>
                </a:solidFill>
              </a:defRPr>
            </a:lvl6pPr>
            <a:lvl7pPr marL="1793976" indent="0">
              <a:buNone/>
              <a:defRPr sz="916">
                <a:solidFill>
                  <a:schemeClr val="tx1">
                    <a:tint val="75000"/>
                  </a:schemeClr>
                </a:solidFill>
              </a:defRPr>
            </a:lvl7pPr>
            <a:lvl8pPr marL="2092972" indent="0">
              <a:buNone/>
              <a:defRPr sz="916">
                <a:solidFill>
                  <a:schemeClr val="tx1">
                    <a:tint val="75000"/>
                  </a:schemeClr>
                </a:solidFill>
              </a:defRPr>
            </a:lvl8pPr>
            <a:lvl9pPr marL="2391967" indent="0">
              <a:buNone/>
              <a:defRPr sz="916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24D89-C875-44CD-8A69-9003D89C4CC0}" type="datetimeFigureOut">
              <a:rPr lang="fr-FR" smtClean="0"/>
              <a:t>19/11/2025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37E30F-4F3F-42AB-9816-687CCA567D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3396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5000"/>
    </mc:Choice>
    <mc:Fallback xmlns="">
      <p:transition advClick="0" advTm="25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86014" y="840106"/>
            <a:ext cx="4293117" cy="2376130"/>
          </a:xfrm>
        </p:spPr>
        <p:txBody>
          <a:bodyPr/>
          <a:lstStyle>
            <a:lvl1pPr>
              <a:defRPr sz="1831"/>
            </a:lvl1pPr>
            <a:lvl2pPr>
              <a:defRPr sz="1570"/>
            </a:lvl2pPr>
            <a:lvl3pPr>
              <a:defRPr sz="1308"/>
            </a:lvl3pPr>
            <a:lvl4pPr>
              <a:defRPr sz="1177"/>
            </a:lvl4pPr>
            <a:lvl5pPr>
              <a:defRPr sz="1177"/>
            </a:lvl5pPr>
            <a:lvl6pPr>
              <a:defRPr sz="1177"/>
            </a:lvl6pPr>
            <a:lvl7pPr>
              <a:defRPr sz="1177"/>
            </a:lvl7pPr>
            <a:lvl8pPr>
              <a:defRPr sz="1177"/>
            </a:lvl8pPr>
            <a:lvl9pPr>
              <a:defRPr sz="1177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941134" y="840106"/>
            <a:ext cx="4293117" cy="2376130"/>
          </a:xfrm>
        </p:spPr>
        <p:txBody>
          <a:bodyPr/>
          <a:lstStyle>
            <a:lvl1pPr>
              <a:defRPr sz="1831"/>
            </a:lvl1pPr>
            <a:lvl2pPr>
              <a:defRPr sz="1570"/>
            </a:lvl2pPr>
            <a:lvl3pPr>
              <a:defRPr sz="1308"/>
            </a:lvl3pPr>
            <a:lvl4pPr>
              <a:defRPr sz="1177"/>
            </a:lvl4pPr>
            <a:lvl5pPr>
              <a:defRPr sz="1177"/>
            </a:lvl5pPr>
            <a:lvl6pPr>
              <a:defRPr sz="1177"/>
            </a:lvl6pPr>
            <a:lvl7pPr>
              <a:defRPr sz="1177"/>
            </a:lvl7pPr>
            <a:lvl8pPr>
              <a:defRPr sz="1177"/>
            </a:lvl8pPr>
            <a:lvl9pPr>
              <a:defRPr sz="1177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24D89-C875-44CD-8A69-9003D89C4CC0}" type="datetimeFigureOut">
              <a:rPr lang="fr-FR" smtClean="0"/>
              <a:t>19/11/2025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37E30F-4F3F-42AB-9816-687CCA567D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2964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5000"/>
    </mc:Choice>
    <mc:Fallback xmlns="">
      <p:transition advClick="0" advTm="25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86015" y="805934"/>
            <a:ext cx="4294804" cy="335875"/>
          </a:xfrm>
        </p:spPr>
        <p:txBody>
          <a:bodyPr anchor="b"/>
          <a:lstStyle>
            <a:lvl1pPr marL="0" indent="0">
              <a:buNone/>
              <a:defRPr sz="1570" b="1"/>
            </a:lvl1pPr>
            <a:lvl2pPr marL="298996" indent="0">
              <a:buNone/>
              <a:defRPr sz="1308" b="1"/>
            </a:lvl2pPr>
            <a:lvl3pPr marL="597992" indent="0">
              <a:buNone/>
              <a:defRPr sz="1177" b="1"/>
            </a:lvl3pPr>
            <a:lvl4pPr marL="896987" indent="0">
              <a:buNone/>
              <a:defRPr sz="1046" b="1"/>
            </a:lvl4pPr>
            <a:lvl5pPr marL="1195984" indent="0">
              <a:buNone/>
              <a:defRPr sz="1046" b="1"/>
            </a:lvl5pPr>
            <a:lvl6pPr marL="1494980" indent="0">
              <a:buNone/>
              <a:defRPr sz="1046" b="1"/>
            </a:lvl6pPr>
            <a:lvl7pPr marL="1793976" indent="0">
              <a:buNone/>
              <a:defRPr sz="1046" b="1"/>
            </a:lvl7pPr>
            <a:lvl8pPr marL="2092972" indent="0">
              <a:buNone/>
              <a:defRPr sz="1046" b="1"/>
            </a:lvl8pPr>
            <a:lvl9pPr marL="2391967" indent="0">
              <a:buNone/>
              <a:defRPr sz="1046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86015" y="1141809"/>
            <a:ext cx="4294804" cy="2074426"/>
          </a:xfrm>
        </p:spPr>
        <p:txBody>
          <a:bodyPr/>
          <a:lstStyle>
            <a:lvl1pPr>
              <a:defRPr sz="1570"/>
            </a:lvl1pPr>
            <a:lvl2pPr>
              <a:defRPr sz="1308"/>
            </a:lvl2pPr>
            <a:lvl3pPr>
              <a:defRPr sz="1177"/>
            </a:lvl3pPr>
            <a:lvl4pPr>
              <a:defRPr sz="1046"/>
            </a:lvl4pPr>
            <a:lvl5pPr>
              <a:defRPr sz="1046"/>
            </a:lvl5pPr>
            <a:lvl6pPr>
              <a:defRPr sz="1046"/>
            </a:lvl6pPr>
            <a:lvl7pPr>
              <a:defRPr sz="1046"/>
            </a:lvl7pPr>
            <a:lvl8pPr>
              <a:defRPr sz="1046"/>
            </a:lvl8pPr>
            <a:lvl9pPr>
              <a:defRPr sz="1046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937760" y="805934"/>
            <a:ext cx="4296491" cy="335875"/>
          </a:xfrm>
        </p:spPr>
        <p:txBody>
          <a:bodyPr anchor="b"/>
          <a:lstStyle>
            <a:lvl1pPr marL="0" indent="0">
              <a:buNone/>
              <a:defRPr sz="1570" b="1"/>
            </a:lvl1pPr>
            <a:lvl2pPr marL="298996" indent="0">
              <a:buNone/>
              <a:defRPr sz="1308" b="1"/>
            </a:lvl2pPr>
            <a:lvl3pPr marL="597992" indent="0">
              <a:buNone/>
              <a:defRPr sz="1177" b="1"/>
            </a:lvl3pPr>
            <a:lvl4pPr marL="896987" indent="0">
              <a:buNone/>
              <a:defRPr sz="1046" b="1"/>
            </a:lvl4pPr>
            <a:lvl5pPr marL="1195984" indent="0">
              <a:buNone/>
              <a:defRPr sz="1046" b="1"/>
            </a:lvl5pPr>
            <a:lvl6pPr marL="1494980" indent="0">
              <a:buNone/>
              <a:defRPr sz="1046" b="1"/>
            </a:lvl6pPr>
            <a:lvl7pPr marL="1793976" indent="0">
              <a:buNone/>
              <a:defRPr sz="1046" b="1"/>
            </a:lvl7pPr>
            <a:lvl8pPr marL="2092972" indent="0">
              <a:buNone/>
              <a:defRPr sz="1046" b="1"/>
            </a:lvl8pPr>
            <a:lvl9pPr marL="2391967" indent="0">
              <a:buNone/>
              <a:defRPr sz="1046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937760" y="1141809"/>
            <a:ext cx="4296491" cy="2074426"/>
          </a:xfrm>
        </p:spPr>
        <p:txBody>
          <a:bodyPr/>
          <a:lstStyle>
            <a:lvl1pPr>
              <a:defRPr sz="1570"/>
            </a:lvl1pPr>
            <a:lvl2pPr>
              <a:defRPr sz="1308"/>
            </a:lvl2pPr>
            <a:lvl3pPr>
              <a:defRPr sz="1177"/>
            </a:lvl3pPr>
            <a:lvl4pPr>
              <a:defRPr sz="1046"/>
            </a:lvl4pPr>
            <a:lvl5pPr>
              <a:defRPr sz="1046"/>
            </a:lvl5pPr>
            <a:lvl6pPr>
              <a:defRPr sz="1046"/>
            </a:lvl6pPr>
            <a:lvl7pPr>
              <a:defRPr sz="1046"/>
            </a:lvl7pPr>
            <a:lvl8pPr>
              <a:defRPr sz="1046"/>
            </a:lvl8pPr>
            <a:lvl9pPr>
              <a:defRPr sz="1046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24D89-C875-44CD-8A69-9003D89C4CC0}" type="datetimeFigureOut">
              <a:rPr lang="fr-FR" smtClean="0"/>
              <a:t>19/11/2025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37E30F-4F3F-42AB-9816-687CCA567D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27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5000"/>
    </mc:Choice>
    <mc:Fallback xmlns="">
      <p:transition advClick="0" advTm="25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24D89-C875-44CD-8A69-9003D89C4CC0}" type="datetimeFigureOut">
              <a:rPr lang="fr-FR" smtClean="0"/>
              <a:t>19/11/2025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37E30F-4F3F-42AB-9816-687CCA567D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2337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5000"/>
    </mc:Choice>
    <mc:Fallback xmlns="">
      <p:transition advClick="0" advTm="25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24D89-C875-44CD-8A69-9003D89C4CC0}" type="datetimeFigureOut">
              <a:rPr lang="fr-FR" smtClean="0"/>
              <a:t>19/11/2025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37E30F-4F3F-42AB-9816-687CCA567D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10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5000"/>
    </mc:Choice>
    <mc:Fallback xmlns="">
      <p:transition advClick="0" advTm="25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86014" y="143353"/>
            <a:ext cx="3197901" cy="610076"/>
          </a:xfrm>
        </p:spPr>
        <p:txBody>
          <a:bodyPr anchor="b"/>
          <a:lstStyle>
            <a:lvl1pPr algn="l">
              <a:defRPr sz="1308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800353" y="143351"/>
            <a:ext cx="5433898" cy="3072885"/>
          </a:xfrm>
        </p:spPr>
        <p:txBody>
          <a:bodyPr/>
          <a:lstStyle>
            <a:lvl1pPr>
              <a:defRPr sz="2093"/>
            </a:lvl1pPr>
            <a:lvl2pPr>
              <a:defRPr sz="1831"/>
            </a:lvl2pPr>
            <a:lvl3pPr>
              <a:defRPr sz="1570"/>
            </a:lvl3pPr>
            <a:lvl4pPr>
              <a:defRPr sz="1308"/>
            </a:lvl4pPr>
            <a:lvl5pPr>
              <a:defRPr sz="1308"/>
            </a:lvl5pPr>
            <a:lvl6pPr>
              <a:defRPr sz="1308"/>
            </a:lvl6pPr>
            <a:lvl7pPr>
              <a:defRPr sz="1308"/>
            </a:lvl7pPr>
            <a:lvl8pPr>
              <a:defRPr sz="1308"/>
            </a:lvl8pPr>
            <a:lvl9pPr>
              <a:defRPr sz="1308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86014" y="753428"/>
            <a:ext cx="3197901" cy="2462808"/>
          </a:xfrm>
        </p:spPr>
        <p:txBody>
          <a:bodyPr/>
          <a:lstStyle>
            <a:lvl1pPr marL="0" indent="0">
              <a:buNone/>
              <a:defRPr sz="916"/>
            </a:lvl1pPr>
            <a:lvl2pPr marL="298996" indent="0">
              <a:buNone/>
              <a:defRPr sz="785"/>
            </a:lvl2pPr>
            <a:lvl3pPr marL="597992" indent="0">
              <a:buNone/>
              <a:defRPr sz="654"/>
            </a:lvl3pPr>
            <a:lvl4pPr marL="896987" indent="0">
              <a:buNone/>
              <a:defRPr sz="589"/>
            </a:lvl4pPr>
            <a:lvl5pPr marL="1195984" indent="0">
              <a:buNone/>
              <a:defRPr sz="589"/>
            </a:lvl5pPr>
            <a:lvl6pPr marL="1494980" indent="0">
              <a:buNone/>
              <a:defRPr sz="589"/>
            </a:lvl6pPr>
            <a:lvl7pPr marL="1793976" indent="0">
              <a:buNone/>
              <a:defRPr sz="589"/>
            </a:lvl7pPr>
            <a:lvl8pPr marL="2092972" indent="0">
              <a:buNone/>
              <a:defRPr sz="589"/>
            </a:lvl8pPr>
            <a:lvl9pPr marL="2391967" indent="0">
              <a:buNone/>
              <a:defRPr sz="589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24D89-C875-44CD-8A69-9003D89C4CC0}" type="datetimeFigureOut">
              <a:rPr lang="fr-FR" smtClean="0"/>
              <a:t>19/11/2025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37E30F-4F3F-42AB-9816-687CCA567D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1607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5000"/>
    </mc:Choice>
    <mc:Fallback xmlns="">
      <p:transition advClick="0" advTm="25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905239" y="2520315"/>
            <a:ext cx="5832158" cy="297538"/>
          </a:xfrm>
        </p:spPr>
        <p:txBody>
          <a:bodyPr anchor="b"/>
          <a:lstStyle>
            <a:lvl1pPr algn="l">
              <a:defRPr sz="1308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905239" y="321707"/>
            <a:ext cx="5832158" cy="2160270"/>
          </a:xfrm>
        </p:spPr>
        <p:txBody>
          <a:bodyPr/>
          <a:lstStyle>
            <a:lvl1pPr marL="0" indent="0">
              <a:buNone/>
              <a:defRPr sz="2093"/>
            </a:lvl1pPr>
            <a:lvl2pPr marL="298996" indent="0">
              <a:buNone/>
              <a:defRPr sz="1831"/>
            </a:lvl2pPr>
            <a:lvl3pPr marL="597992" indent="0">
              <a:buNone/>
              <a:defRPr sz="1570"/>
            </a:lvl3pPr>
            <a:lvl4pPr marL="896987" indent="0">
              <a:buNone/>
              <a:defRPr sz="1308"/>
            </a:lvl4pPr>
            <a:lvl5pPr marL="1195984" indent="0">
              <a:buNone/>
              <a:defRPr sz="1308"/>
            </a:lvl5pPr>
            <a:lvl6pPr marL="1494980" indent="0">
              <a:buNone/>
              <a:defRPr sz="1308"/>
            </a:lvl6pPr>
            <a:lvl7pPr marL="1793976" indent="0">
              <a:buNone/>
              <a:defRPr sz="1308"/>
            </a:lvl7pPr>
            <a:lvl8pPr marL="2092972" indent="0">
              <a:buNone/>
              <a:defRPr sz="1308"/>
            </a:lvl8pPr>
            <a:lvl9pPr marL="2391967" indent="0">
              <a:buNone/>
              <a:defRPr sz="1308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905239" y="2817852"/>
            <a:ext cx="5832158" cy="422552"/>
          </a:xfrm>
        </p:spPr>
        <p:txBody>
          <a:bodyPr/>
          <a:lstStyle>
            <a:lvl1pPr marL="0" indent="0">
              <a:buNone/>
              <a:defRPr sz="916"/>
            </a:lvl1pPr>
            <a:lvl2pPr marL="298996" indent="0">
              <a:buNone/>
              <a:defRPr sz="785"/>
            </a:lvl2pPr>
            <a:lvl3pPr marL="597992" indent="0">
              <a:buNone/>
              <a:defRPr sz="654"/>
            </a:lvl3pPr>
            <a:lvl4pPr marL="896987" indent="0">
              <a:buNone/>
              <a:defRPr sz="589"/>
            </a:lvl4pPr>
            <a:lvl5pPr marL="1195984" indent="0">
              <a:buNone/>
              <a:defRPr sz="589"/>
            </a:lvl5pPr>
            <a:lvl6pPr marL="1494980" indent="0">
              <a:buNone/>
              <a:defRPr sz="589"/>
            </a:lvl6pPr>
            <a:lvl7pPr marL="1793976" indent="0">
              <a:buNone/>
              <a:defRPr sz="589"/>
            </a:lvl7pPr>
            <a:lvl8pPr marL="2092972" indent="0">
              <a:buNone/>
              <a:defRPr sz="589"/>
            </a:lvl8pPr>
            <a:lvl9pPr marL="2391967" indent="0">
              <a:buNone/>
              <a:defRPr sz="589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24D89-C875-44CD-8A69-9003D89C4CC0}" type="datetimeFigureOut">
              <a:rPr lang="fr-FR" smtClean="0"/>
              <a:t>19/11/2025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37E30F-4F3F-42AB-9816-687CCA567D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939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5000"/>
    </mc:Choice>
    <mc:Fallback xmlns="">
      <p:transition advClick="0" advTm="25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24D89-C875-44CD-8A69-9003D89C4CC0}" type="datetimeFigureOut">
              <a:rPr lang="fr-FR" smtClean="0"/>
              <a:t>19/11/2025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37E30F-4F3F-42AB-9816-687CCA567D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9782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5000"/>
    </mc:Choice>
    <mc:Fallback xmlns="">
      <p:transition advClick="0" advTm="25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047192" y="144184"/>
            <a:ext cx="2187059" cy="3072051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86015" y="144184"/>
            <a:ext cx="6399173" cy="3072051"/>
          </a:xfrm>
        </p:spPr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24D89-C875-44CD-8A69-9003D89C4CC0}" type="datetimeFigureOut">
              <a:rPr lang="fr-FR" smtClean="0"/>
              <a:t>19/11/2025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37E30F-4F3F-42AB-9816-687CCA567D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26570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5000"/>
    </mc:Choice>
    <mc:Fallback xmlns="">
      <p:transition advClick="0" advTm="25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86014" y="144185"/>
            <a:ext cx="8748237" cy="6000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86014" y="840106"/>
            <a:ext cx="8748237" cy="237613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86014" y="3337084"/>
            <a:ext cx="2268061" cy="19169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78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124D89-C875-44CD-8A69-9003D89C4CC0}" type="datetimeFigureOut">
              <a:rPr lang="fr-FR" smtClean="0"/>
              <a:t>19/11/2025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321092" y="3337084"/>
            <a:ext cx="3078084" cy="19169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78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966188" y="3337084"/>
            <a:ext cx="2268061" cy="19169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8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37E30F-4F3F-42AB-9816-687CCA567D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72262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p14:dur="10" advClick="0" advTm="25000"/>
    </mc:Choice>
    <mc:Fallback xmlns="">
      <p:transition advClick="0" advTm="25000"/>
    </mc:Fallback>
  </mc:AlternateContent>
  <p:txStyles>
    <p:titleStyle>
      <a:lvl1pPr algn="ctr" defTabSz="597992" rtl="0" eaLnBrk="1" latinLnBrk="0" hangingPunct="1">
        <a:spcBef>
          <a:spcPct val="0"/>
        </a:spcBef>
        <a:buNone/>
        <a:defRPr sz="2878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4247" indent="-224247" algn="l" defTabSz="597992" rtl="0" eaLnBrk="1" latinLnBrk="0" hangingPunct="1">
        <a:spcBef>
          <a:spcPct val="20000"/>
        </a:spcBef>
        <a:buFont typeface="Arial" pitchFamily="34" charset="0"/>
        <a:buChar char="•"/>
        <a:defRPr sz="2093" kern="1200">
          <a:solidFill>
            <a:schemeClr val="tx1"/>
          </a:solidFill>
          <a:latin typeface="+mn-lt"/>
          <a:ea typeface="+mn-ea"/>
          <a:cs typeface="+mn-cs"/>
        </a:defRPr>
      </a:lvl1pPr>
      <a:lvl2pPr marL="485868" indent="-186873" algn="l" defTabSz="597992" rtl="0" eaLnBrk="1" latinLnBrk="0" hangingPunct="1">
        <a:spcBef>
          <a:spcPct val="20000"/>
        </a:spcBef>
        <a:buFont typeface="Arial" pitchFamily="34" charset="0"/>
        <a:buChar char="–"/>
        <a:defRPr sz="1831" kern="1200">
          <a:solidFill>
            <a:schemeClr val="tx1"/>
          </a:solidFill>
          <a:latin typeface="+mn-lt"/>
          <a:ea typeface="+mn-ea"/>
          <a:cs typeface="+mn-cs"/>
        </a:defRPr>
      </a:lvl2pPr>
      <a:lvl3pPr marL="747490" indent="-149498" algn="l" defTabSz="597992" rtl="0" eaLnBrk="1" latinLnBrk="0" hangingPunct="1">
        <a:spcBef>
          <a:spcPct val="20000"/>
        </a:spcBef>
        <a:buFont typeface="Arial" pitchFamily="34" charset="0"/>
        <a:buChar char="•"/>
        <a:defRPr sz="1570" kern="1200">
          <a:solidFill>
            <a:schemeClr val="tx1"/>
          </a:solidFill>
          <a:latin typeface="+mn-lt"/>
          <a:ea typeface="+mn-ea"/>
          <a:cs typeface="+mn-cs"/>
        </a:defRPr>
      </a:lvl3pPr>
      <a:lvl4pPr marL="1046486" indent="-149498" algn="l" defTabSz="597992" rtl="0" eaLnBrk="1" latinLnBrk="0" hangingPunct="1">
        <a:spcBef>
          <a:spcPct val="20000"/>
        </a:spcBef>
        <a:buFont typeface="Arial" pitchFamily="34" charset="0"/>
        <a:buChar char="–"/>
        <a:defRPr sz="1308" kern="1200">
          <a:solidFill>
            <a:schemeClr val="tx1"/>
          </a:solidFill>
          <a:latin typeface="+mn-lt"/>
          <a:ea typeface="+mn-ea"/>
          <a:cs typeface="+mn-cs"/>
        </a:defRPr>
      </a:lvl4pPr>
      <a:lvl5pPr marL="1345482" indent="-149498" algn="l" defTabSz="597992" rtl="0" eaLnBrk="1" latinLnBrk="0" hangingPunct="1">
        <a:spcBef>
          <a:spcPct val="20000"/>
        </a:spcBef>
        <a:buFont typeface="Arial" pitchFamily="34" charset="0"/>
        <a:buChar char="»"/>
        <a:defRPr sz="1308" kern="1200">
          <a:solidFill>
            <a:schemeClr val="tx1"/>
          </a:solidFill>
          <a:latin typeface="+mn-lt"/>
          <a:ea typeface="+mn-ea"/>
          <a:cs typeface="+mn-cs"/>
        </a:defRPr>
      </a:lvl5pPr>
      <a:lvl6pPr marL="1644477" indent="-149498" algn="l" defTabSz="597992" rtl="0" eaLnBrk="1" latinLnBrk="0" hangingPunct="1">
        <a:spcBef>
          <a:spcPct val="20000"/>
        </a:spcBef>
        <a:buFont typeface="Arial" pitchFamily="34" charset="0"/>
        <a:buChar char="•"/>
        <a:defRPr sz="1308" kern="1200">
          <a:solidFill>
            <a:schemeClr val="tx1"/>
          </a:solidFill>
          <a:latin typeface="+mn-lt"/>
          <a:ea typeface="+mn-ea"/>
          <a:cs typeface="+mn-cs"/>
        </a:defRPr>
      </a:lvl6pPr>
      <a:lvl7pPr marL="1943473" indent="-149498" algn="l" defTabSz="597992" rtl="0" eaLnBrk="1" latinLnBrk="0" hangingPunct="1">
        <a:spcBef>
          <a:spcPct val="20000"/>
        </a:spcBef>
        <a:buFont typeface="Arial" pitchFamily="34" charset="0"/>
        <a:buChar char="•"/>
        <a:defRPr sz="1308" kern="1200">
          <a:solidFill>
            <a:schemeClr val="tx1"/>
          </a:solidFill>
          <a:latin typeface="+mn-lt"/>
          <a:ea typeface="+mn-ea"/>
          <a:cs typeface="+mn-cs"/>
        </a:defRPr>
      </a:lvl7pPr>
      <a:lvl8pPr marL="2242469" indent="-149498" algn="l" defTabSz="597992" rtl="0" eaLnBrk="1" latinLnBrk="0" hangingPunct="1">
        <a:spcBef>
          <a:spcPct val="20000"/>
        </a:spcBef>
        <a:buFont typeface="Arial" pitchFamily="34" charset="0"/>
        <a:buChar char="•"/>
        <a:defRPr sz="1308" kern="1200">
          <a:solidFill>
            <a:schemeClr val="tx1"/>
          </a:solidFill>
          <a:latin typeface="+mn-lt"/>
          <a:ea typeface="+mn-ea"/>
          <a:cs typeface="+mn-cs"/>
        </a:defRPr>
      </a:lvl8pPr>
      <a:lvl9pPr marL="2541465" indent="-149498" algn="l" defTabSz="597992" rtl="0" eaLnBrk="1" latinLnBrk="0" hangingPunct="1">
        <a:spcBef>
          <a:spcPct val="20000"/>
        </a:spcBef>
        <a:buFont typeface="Arial" pitchFamily="34" charset="0"/>
        <a:buChar char="•"/>
        <a:defRPr sz="130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597992" rtl="0" eaLnBrk="1" latinLnBrk="0" hangingPunct="1">
        <a:defRPr sz="1177" kern="1200">
          <a:solidFill>
            <a:schemeClr val="tx1"/>
          </a:solidFill>
          <a:latin typeface="+mn-lt"/>
          <a:ea typeface="+mn-ea"/>
          <a:cs typeface="+mn-cs"/>
        </a:defRPr>
      </a:lvl1pPr>
      <a:lvl2pPr marL="298996" algn="l" defTabSz="597992" rtl="0" eaLnBrk="1" latinLnBrk="0" hangingPunct="1">
        <a:defRPr sz="1177" kern="1200">
          <a:solidFill>
            <a:schemeClr val="tx1"/>
          </a:solidFill>
          <a:latin typeface="+mn-lt"/>
          <a:ea typeface="+mn-ea"/>
          <a:cs typeface="+mn-cs"/>
        </a:defRPr>
      </a:lvl2pPr>
      <a:lvl3pPr marL="597992" algn="l" defTabSz="597992" rtl="0" eaLnBrk="1" latinLnBrk="0" hangingPunct="1">
        <a:defRPr sz="1177" kern="1200">
          <a:solidFill>
            <a:schemeClr val="tx1"/>
          </a:solidFill>
          <a:latin typeface="+mn-lt"/>
          <a:ea typeface="+mn-ea"/>
          <a:cs typeface="+mn-cs"/>
        </a:defRPr>
      </a:lvl3pPr>
      <a:lvl4pPr marL="896987" algn="l" defTabSz="597992" rtl="0" eaLnBrk="1" latinLnBrk="0" hangingPunct="1">
        <a:defRPr sz="1177" kern="1200">
          <a:solidFill>
            <a:schemeClr val="tx1"/>
          </a:solidFill>
          <a:latin typeface="+mn-lt"/>
          <a:ea typeface="+mn-ea"/>
          <a:cs typeface="+mn-cs"/>
        </a:defRPr>
      </a:lvl4pPr>
      <a:lvl5pPr marL="1195984" algn="l" defTabSz="597992" rtl="0" eaLnBrk="1" latinLnBrk="0" hangingPunct="1">
        <a:defRPr sz="1177" kern="1200">
          <a:solidFill>
            <a:schemeClr val="tx1"/>
          </a:solidFill>
          <a:latin typeface="+mn-lt"/>
          <a:ea typeface="+mn-ea"/>
          <a:cs typeface="+mn-cs"/>
        </a:defRPr>
      </a:lvl5pPr>
      <a:lvl6pPr marL="1494980" algn="l" defTabSz="597992" rtl="0" eaLnBrk="1" latinLnBrk="0" hangingPunct="1">
        <a:defRPr sz="1177" kern="1200">
          <a:solidFill>
            <a:schemeClr val="tx1"/>
          </a:solidFill>
          <a:latin typeface="+mn-lt"/>
          <a:ea typeface="+mn-ea"/>
          <a:cs typeface="+mn-cs"/>
        </a:defRPr>
      </a:lvl6pPr>
      <a:lvl7pPr marL="1793976" algn="l" defTabSz="597992" rtl="0" eaLnBrk="1" latinLnBrk="0" hangingPunct="1">
        <a:defRPr sz="1177" kern="1200">
          <a:solidFill>
            <a:schemeClr val="tx1"/>
          </a:solidFill>
          <a:latin typeface="+mn-lt"/>
          <a:ea typeface="+mn-ea"/>
          <a:cs typeface="+mn-cs"/>
        </a:defRPr>
      </a:lvl7pPr>
      <a:lvl8pPr marL="2092972" algn="l" defTabSz="597992" rtl="0" eaLnBrk="1" latinLnBrk="0" hangingPunct="1">
        <a:defRPr sz="1177" kern="1200">
          <a:solidFill>
            <a:schemeClr val="tx1"/>
          </a:solidFill>
          <a:latin typeface="+mn-lt"/>
          <a:ea typeface="+mn-ea"/>
          <a:cs typeface="+mn-cs"/>
        </a:defRPr>
      </a:lvl8pPr>
      <a:lvl9pPr marL="2391967" algn="l" defTabSz="597992" rtl="0" eaLnBrk="1" latinLnBrk="0" hangingPunct="1">
        <a:defRPr sz="1177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g"/><Relationship Id="rId5" Type="http://schemas.openxmlformats.org/officeDocument/2006/relationships/image" Target="../media/image5.jpg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g"/><Relationship Id="rId5" Type="http://schemas.openxmlformats.org/officeDocument/2006/relationships/image" Target="../media/image9.jpg"/><Relationship Id="rId4" Type="http://schemas.openxmlformats.org/officeDocument/2006/relationships/image" Target="../media/image8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jpg"/><Relationship Id="rId5" Type="http://schemas.openxmlformats.org/officeDocument/2006/relationships/image" Target="../media/image13.jpg"/><Relationship Id="rId4" Type="http://schemas.openxmlformats.org/officeDocument/2006/relationships/image" Target="../media/image12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jpg"/><Relationship Id="rId5" Type="http://schemas.openxmlformats.org/officeDocument/2006/relationships/image" Target="../media/image18.jpg"/><Relationship Id="rId4" Type="http://schemas.openxmlformats.org/officeDocument/2006/relationships/image" Target="../media/image17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7" Type="http://schemas.openxmlformats.org/officeDocument/2006/relationships/image" Target="../media/image24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jpg"/><Relationship Id="rId5" Type="http://schemas.openxmlformats.org/officeDocument/2006/relationships/image" Target="../media/image22.jpg"/><Relationship Id="rId4" Type="http://schemas.openxmlformats.org/officeDocument/2006/relationships/image" Target="../media/image21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7" Type="http://schemas.openxmlformats.org/officeDocument/2006/relationships/image" Target="../media/image29.jp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jpg"/><Relationship Id="rId5" Type="http://schemas.openxmlformats.org/officeDocument/2006/relationships/image" Target="../media/image27.jpg"/><Relationship Id="rId4" Type="http://schemas.openxmlformats.org/officeDocument/2006/relationships/image" Target="../media/image26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7" Type="http://schemas.openxmlformats.org/officeDocument/2006/relationships/image" Target="../media/image34.JP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jpg"/><Relationship Id="rId5" Type="http://schemas.openxmlformats.org/officeDocument/2006/relationships/image" Target="../media/image32.jpg"/><Relationship Id="rId4" Type="http://schemas.openxmlformats.org/officeDocument/2006/relationships/image" Target="../media/image31.jp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3" Type="http://schemas.openxmlformats.org/officeDocument/2006/relationships/image" Target="../media/image35.jpg"/><Relationship Id="rId7" Type="http://schemas.openxmlformats.org/officeDocument/2006/relationships/image" Target="../media/image39.jp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jpg"/><Relationship Id="rId5" Type="http://schemas.openxmlformats.org/officeDocument/2006/relationships/image" Target="../media/image37.jpg"/><Relationship Id="rId10" Type="http://schemas.openxmlformats.org/officeDocument/2006/relationships/image" Target="../media/image42.jpg"/><Relationship Id="rId4" Type="http://schemas.openxmlformats.org/officeDocument/2006/relationships/image" Target="../media/image36.jpg"/><Relationship Id="rId9" Type="http://schemas.openxmlformats.org/officeDocument/2006/relationships/image" Target="../media/image41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94" y="0"/>
            <a:ext cx="9720000" cy="3600000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0" y="3168000"/>
            <a:ext cx="1980000" cy="40254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fr-FR" sz="1308" dirty="0">
                <a:solidFill>
                  <a:srgbClr val="FFFF00"/>
                </a:solidFill>
                <a:latin typeface="Andy" pitchFamily="66" charset="0"/>
              </a:rPr>
              <a:t>Chanté par Claude Dubois</a:t>
            </a:r>
          </a:p>
          <a:p>
            <a:pPr algn="ctr"/>
            <a:r>
              <a:rPr lang="fr-FR" sz="1308" dirty="0">
                <a:solidFill>
                  <a:srgbClr val="FFFF00"/>
                </a:solidFill>
                <a:latin typeface="Andy" pitchFamily="66" charset="0"/>
              </a:rPr>
              <a:t>Diaporama © Apex</a:t>
            </a:r>
          </a:p>
        </p:txBody>
      </p:sp>
      <p:sp>
        <p:nvSpPr>
          <p:cNvPr id="2" name="Rectangle 1"/>
          <p:cNvSpPr/>
          <p:nvPr/>
        </p:nvSpPr>
        <p:spPr>
          <a:xfrm>
            <a:off x="1799999" y="28755"/>
            <a:ext cx="5791245" cy="1239052"/>
          </a:xfrm>
          <a:prstGeom prst="rect">
            <a:avLst/>
          </a:prstGeom>
          <a:noFill/>
        </p:spPr>
        <p:txBody>
          <a:bodyPr wrap="none" lIns="59795" tIns="29898" rIns="59795" bIns="29898" numCol="1">
            <a:prstTxWarp prst="textDeflateBottom">
              <a:avLst/>
            </a:prstTxWarp>
            <a:spAutoFit/>
          </a:bodyPr>
          <a:lstStyle/>
          <a:p>
            <a:pPr algn="ctr"/>
            <a:r>
              <a:rPr lang="fr-FR" sz="3532" b="1" spc="50" dirty="0">
                <a:ln w="28575" cmpd="sng">
                  <a:solidFill>
                    <a:schemeClr val="tx1"/>
                  </a:solidFill>
                  <a:prstDash val="solid"/>
                </a:ln>
                <a:solidFill>
                  <a:srgbClr val="00B0F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Script12 BT" panose="03080709030305060304" pitchFamily="65" charset="0"/>
                <a:cs typeface="Segoe UI Semibold" panose="020B0702040204020203" pitchFamily="34" charset="0"/>
              </a:rPr>
              <a:t>Le blues du businessman</a:t>
            </a:r>
          </a:p>
        </p:txBody>
      </p:sp>
    </p:spTree>
    <p:extLst>
      <p:ext uri="{BB962C8B-B14F-4D97-AF65-F5344CB8AC3E}">
        <p14:creationId xmlns:p14="http://schemas.microsoft.com/office/powerpoint/2010/main" val="34334224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7000">
        <p:sndAc>
          <p:stSnd>
            <p:snd r:embed="rId2" name="le-blues-du-businessman.wav"/>
          </p:stSnd>
        </p:sndAc>
      </p:transition>
    </mc:Choice>
    <mc:Fallback>
      <p:transition advClick="0" advTm="7000">
        <p:sndAc>
          <p:stSnd>
            <p:snd r:embed="rId2" name="le-blues-du-businessman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1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5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400"/>
                            </p:stCondLst>
                            <p:childTnLst>
                              <p:par>
                                <p:cTn id="20" presetID="43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" decel="500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" decel="500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0000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0" y="3168000"/>
            <a:ext cx="1980000" cy="40254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fr-FR" sz="1308" dirty="0">
                <a:solidFill>
                  <a:srgbClr val="FFFF00"/>
                </a:solidFill>
                <a:latin typeface="Andy" pitchFamily="66" charset="0"/>
              </a:rPr>
              <a:t>Chanté par Claude Dubois</a:t>
            </a:r>
          </a:p>
          <a:p>
            <a:pPr algn="ctr"/>
            <a:r>
              <a:rPr lang="fr-FR" sz="1308" dirty="0">
                <a:solidFill>
                  <a:srgbClr val="FFFF00"/>
                </a:solidFill>
                <a:latin typeface="Andy" pitchFamily="66" charset="0"/>
              </a:rPr>
              <a:t>Diaporama © Apex</a:t>
            </a:r>
          </a:p>
        </p:txBody>
      </p:sp>
      <p:sp>
        <p:nvSpPr>
          <p:cNvPr id="2" name="Rectangle 1"/>
          <p:cNvSpPr/>
          <p:nvPr/>
        </p:nvSpPr>
        <p:spPr>
          <a:xfrm>
            <a:off x="1799999" y="28755"/>
            <a:ext cx="5791245" cy="1239052"/>
          </a:xfrm>
          <a:prstGeom prst="rect">
            <a:avLst/>
          </a:prstGeom>
          <a:noFill/>
        </p:spPr>
        <p:txBody>
          <a:bodyPr wrap="none" lIns="59795" tIns="29898" rIns="59795" bIns="29898" numCol="1">
            <a:prstTxWarp prst="textDeflateBottom">
              <a:avLst/>
            </a:prstTxWarp>
            <a:spAutoFit/>
          </a:bodyPr>
          <a:lstStyle/>
          <a:p>
            <a:pPr algn="ctr"/>
            <a:r>
              <a:rPr lang="fr-FR" sz="3532" b="1" spc="50" dirty="0">
                <a:ln w="28575" cmpd="sng">
                  <a:solidFill>
                    <a:schemeClr val="tx1"/>
                  </a:solidFill>
                  <a:prstDash val="solid"/>
                </a:ln>
                <a:solidFill>
                  <a:srgbClr val="00B0F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Script12 BT" panose="03080709030305060304" pitchFamily="65" charset="0"/>
                <a:cs typeface="Segoe UI Semibold" panose="020B0702040204020203" pitchFamily="34" charset="0"/>
              </a:rPr>
              <a:t>Le blues du businessman</a:t>
            </a:r>
          </a:p>
        </p:txBody>
      </p:sp>
      <p:pic>
        <p:nvPicPr>
          <p:cNvPr id="7" name="Image 6">
            <a:extLst>
              <a:ext uri="{FF2B5EF4-FFF2-40B4-BE49-F238E27FC236}">
                <a16:creationId xmlns:a16="http://schemas.microsoft.com/office/drawing/2014/main" id="{56A5BA28-9927-4F11-87BF-CFE74F0072B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599999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1C45F054-3C9D-42EB-939E-80BA3C701F8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599999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68C76F93-24A1-40DB-9BF7-A6D13657270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599999"/>
          </a:xfrm>
          <a:prstGeom prst="rect">
            <a:avLst/>
          </a:prstGeom>
        </p:spPr>
      </p:pic>
      <p:pic>
        <p:nvPicPr>
          <p:cNvPr id="10" name="Image 9">
            <a:extLst>
              <a:ext uri="{FF2B5EF4-FFF2-40B4-BE49-F238E27FC236}">
                <a16:creationId xmlns:a16="http://schemas.microsoft.com/office/drawing/2014/main" id="{60AF88FE-1CBC-42C0-925A-382549CC1F4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599999"/>
          </a:xfrm>
          <a:prstGeom prst="rect">
            <a:avLst/>
          </a:prstGeom>
        </p:spPr>
      </p:pic>
      <p:sp>
        <p:nvSpPr>
          <p:cNvPr id="11" name="ZoneTexte 10">
            <a:extLst>
              <a:ext uri="{FF2B5EF4-FFF2-40B4-BE49-F238E27FC236}">
                <a16:creationId xmlns:a16="http://schemas.microsoft.com/office/drawing/2014/main" id="{C7BC5397-DBF1-4D4F-8C9F-764117AB0FC9}"/>
              </a:ext>
            </a:extLst>
          </p:cNvPr>
          <p:cNvSpPr txBox="1"/>
          <p:nvPr/>
        </p:nvSpPr>
        <p:spPr>
          <a:xfrm>
            <a:off x="0" y="0"/>
            <a:ext cx="2293077" cy="1200329"/>
          </a:xfrm>
          <a:prstGeom prst="rect">
            <a:avLst/>
          </a:prstGeom>
          <a:noFill/>
        </p:spPr>
        <p:txBody>
          <a:bodyPr wrap="square" lIns="108000" tIns="36000" rIns="0" bIns="36000" rtlCol="0">
            <a:spAutoFit/>
          </a:bodyPr>
          <a:lstStyle/>
          <a:p>
            <a:r>
              <a:rPr lang="fr-FR" sz="1200" dirty="0">
                <a:latin typeface="Brush455 BT" panose="03090802040305080204" pitchFamily="66" charset="0"/>
              </a:rPr>
              <a:t>J'ai du succès dans mes affaires</a:t>
            </a:r>
          </a:p>
          <a:p>
            <a:r>
              <a:rPr lang="fr-FR" sz="1200" dirty="0">
                <a:latin typeface="Brush455 BT" panose="03090802040305080204" pitchFamily="66" charset="0"/>
              </a:rPr>
              <a:t>J'ai du succès dans mes amours</a:t>
            </a:r>
          </a:p>
          <a:p>
            <a:r>
              <a:rPr lang="fr-FR" sz="1200" dirty="0">
                <a:latin typeface="Brush455 BT" panose="03090802040305080204" pitchFamily="66" charset="0"/>
              </a:rPr>
              <a:t>Je change souvent de secrétaire</a:t>
            </a:r>
          </a:p>
          <a:p>
            <a:r>
              <a:rPr lang="fr-FR" sz="1200" dirty="0">
                <a:latin typeface="Brush455 BT" panose="03090802040305080204" pitchFamily="66" charset="0"/>
              </a:rPr>
              <a:t>J'ai mon bureau en haut d'une tour</a:t>
            </a:r>
          </a:p>
          <a:p>
            <a:r>
              <a:rPr lang="fr-FR" sz="1200" dirty="0">
                <a:latin typeface="Brush455 BT" panose="03090802040305080204" pitchFamily="66" charset="0"/>
              </a:rPr>
              <a:t>D'où je vois la ville à l'envers</a:t>
            </a:r>
          </a:p>
          <a:p>
            <a:r>
              <a:rPr lang="fr-FR" sz="1200" dirty="0">
                <a:latin typeface="Brush455 BT" panose="03090802040305080204" pitchFamily="66" charset="0"/>
              </a:rPr>
              <a:t>D'où je contrôle mon univers</a:t>
            </a:r>
          </a:p>
        </p:txBody>
      </p:sp>
    </p:spTree>
    <p:extLst>
      <p:ext uri="{BB962C8B-B14F-4D97-AF65-F5344CB8AC3E}">
        <p14:creationId xmlns:p14="http://schemas.microsoft.com/office/powerpoint/2010/main" val="6711197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26000"/>
    </mc:Choice>
    <mc:Fallback>
      <p:transition advClick="0" advTm="2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19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4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599999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0" y="0"/>
            <a:ext cx="2293077" cy="1217050"/>
          </a:xfrm>
          <a:prstGeom prst="rect">
            <a:avLst/>
          </a:prstGeom>
          <a:noFill/>
        </p:spPr>
        <p:txBody>
          <a:bodyPr wrap="square" lIns="108000" tIns="36000" rIns="0" bIns="36000" rtlCol="0">
            <a:spAutoFit/>
          </a:bodyPr>
          <a:lstStyle/>
          <a:p>
            <a:r>
              <a:rPr lang="fr-FR" sz="1200" dirty="0">
                <a:latin typeface="Brush455 BT" panose="03090802040305080204" pitchFamily="66" charset="0"/>
              </a:rPr>
              <a:t>J'ai du succès dans mes affaires</a:t>
            </a:r>
          </a:p>
          <a:p>
            <a:r>
              <a:rPr lang="fr-FR" sz="1200" dirty="0">
                <a:latin typeface="Brush455 BT" panose="03090802040305080204" pitchFamily="66" charset="0"/>
              </a:rPr>
              <a:t>J'ai du succès dans mes amours</a:t>
            </a:r>
          </a:p>
          <a:p>
            <a:r>
              <a:rPr lang="fr-FR" sz="1200" dirty="0">
                <a:latin typeface="Brush455 BT" panose="03090802040305080204" pitchFamily="66" charset="0"/>
              </a:rPr>
              <a:t>Je change souvent de secrétaire</a:t>
            </a:r>
          </a:p>
          <a:p>
            <a:r>
              <a:rPr lang="fr-FR" sz="1200" dirty="0">
                <a:latin typeface="Brush455 BT" panose="03090802040305080204" pitchFamily="66" charset="0"/>
              </a:rPr>
              <a:t>J'ai mon bureau en haut d'une tour</a:t>
            </a:r>
          </a:p>
          <a:p>
            <a:r>
              <a:rPr lang="fr-FR" sz="1200" dirty="0">
                <a:latin typeface="Brush455 BT" panose="03090802040305080204" pitchFamily="66" charset="0"/>
              </a:rPr>
              <a:t>D'où je vois la ville à l'envers</a:t>
            </a:r>
          </a:p>
          <a:p>
            <a:r>
              <a:rPr lang="fr-FR" sz="1200" dirty="0">
                <a:latin typeface="Brush455 BT" panose="03090802040305080204" pitchFamily="66" charset="0"/>
              </a:rPr>
              <a:t>D'où je contrôle mon univers</a:t>
            </a: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599999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9720000" cy="3599999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599999"/>
          </a:xfrm>
          <a:prstGeom prst="rect">
            <a:avLst/>
          </a:prstGeom>
        </p:spPr>
      </p:pic>
      <p:pic>
        <p:nvPicPr>
          <p:cNvPr id="12" name="Image 1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599999"/>
          </a:xfrm>
          <a:prstGeom prst="rect">
            <a:avLst/>
          </a:prstGeom>
        </p:spPr>
      </p:pic>
      <p:sp>
        <p:nvSpPr>
          <p:cNvPr id="13" name="ZoneTexte 12"/>
          <p:cNvSpPr txBox="1"/>
          <p:nvPr/>
        </p:nvSpPr>
        <p:spPr>
          <a:xfrm>
            <a:off x="0" y="0"/>
            <a:ext cx="2267589" cy="1401716"/>
          </a:xfrm>
          <a:prstGeom prst="rect">
            <a:avLst/>
          </a:prstGeom>
          <a:noFill/>
        </p:spPr>
        <p:txBody>
          <a:bodyPr wrap="square" lIns="108000" tIns="36000" rIns="0" bIns="36000" rtlCol="0">
            <a:spAutoFit/>
          </a:bodyPr>
          <a:lstStyle/>
          <a:p>
            <a:r>
              <a:rPr lang="fr-FR" sz="1200" dirty="0">
                <a:solidFill>
                  <a:srgbClr val="FFFF00"/>
                </a:solidFill>
                <a:latin typeface="Brush455 BT" panose="03090802040305080204" pitchFamily="66" charset="0"/>
              </a:rPr>
              <a:t>J'passe la moitié de ma vie en l'air</a:t>
            </a:r>
          </a:p>
          <a:p>
            <a:r>
              <a:rPr lang="fr-FR" sz="1200" dirty="0">
                <a:solidFill>
                  <a:srgbClr val="FFFF00"/>
                </a:solidFill>
                <a:latin typeface="Brush455 BT" panose="03090802040305080204" pitchFamily="66" charset="0"/>
              </a:rPr>
              <a:t>Entre New York et Singapour</a:t>
            </a:r>
          </a:p>
          <a:p>
            <a:r>
              <a:rPr lang="fr-FR" sz="1200" dirty="0">
                <a:solidFill>
                  <a:srgbClr val="FFFF00"/>
                </a:solidFill>
                <a:latin typeface="Brush455 BT" panose="03090802040305080204" pitchFamily="66" charset="0"/>
              </a:rPr>
              <a:t>Je voyage toujours en première</a:t>
            </a:r>
          </a:p>
          <a:p>
            <a:r>
              <a:rPr lang="fr-FR" sz="1200" dirty="0">
                <a:solidFill>
                  <a:srgbClr val="FFFF00"/>
                </a:solidFill>
                <a:latin typeface="Brush455 BT" panose="03090802040305080204" pitchFamily="66" charset="0"/>
              </a:rPr>
              <a:t>J'ai ma résidence secondaire</a:t>
            </a:r>
          </a:p>
          <a:p>
            <a:r>
              <a:rPr lang="fr-FR" sz="1200" dirty="0">
                <a:solidFill>
                  <a:srgbClr val="FFFF00"/>
                </a:solidFill>
                <a:latin typeface="Brush455 BT" panose="03090802040305080204" pitchFamily="66" charset="0"/>
              </a:rPr>
              <a:t>Dans tous les Hilton de la Terre</a:t>
            </a:r>
          </a:p>
          <a:p>
            <a:r>
              <a:rPr lang="fr-FR" sz="1200" dirty="0">
                <a:solidFill>
                  <a:srgbClr val="FFFF00"/>
                </a:solidFill>
                <a:latin typeface="Brush455 BT" panose="03090802040305080204" pitchFamily="66" charset="0"/>
              </a:rPr>
              <a:t>J'peux pas supporter la misère</a:t>
            </a:r>
          </a:p>
          <a:p>
            <a:r>
              <a:rPr lang="fr-FR" sz="1200" dirty="0">
                <a:solidFill>
                  <a:srgbClr val="FFFF00"/>
                </a:solidFill>
                <a:latin typeface="Brush455 BT" panose="03090802040305080204" pitchFamily="66" charset="0"/>
              </a:rPr>
              <a:t>Au moins est-tu heureux</a:t>
            </a:r>
          </a:p>
        </p:txBody>
      </p:sp>
    </p:spTree>
    <p:extLst>
      <p:ext uri="{BB962C8B-B14F-4D97-AF65-F5344CB8AC3E}">
        <p14:creationId xmlns:p14="http://schemas.microsoft.com/office/powerpoint/2010/main" val="2190506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27000"/>
    </mc:Choice>
    <mc:Fallback>
      <p:transition advClick="0" advTm="2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67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3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4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20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4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599999"/>
          </a:xfrm>
          <a:prstGeom prst="rect">
            <a:avLst/>
          </a:prstGeom>
        </p:spPr>
      </p:pic>
      <p:sp>
        <p:nvSpPr>
          <p:cNvPr id="7" name="ZoneTexte 6"/>
          <p:cNvSpPr txBox="1"/>
          <p:nvPr/>
        </p:nvSpPr>
        <p:spPr>
          <a:xfrm>
            <a:off x="0" y="0"/>
            <a:ext cx="2293077" cy="1384995"/>
          </a:xfrm>
          <a:prstGeom prst="rect">
            <a:avLst/>
          </a:prstGeom>
          <a:noFill/>
        </p:spPr>
        <p:txBody>
          <a:bodyPr wrap="square" lIns="108000" tIns="36000" rIns="0" bIns="36000" rtlCol="0">
            <a:spAutoFit/>
          </a:bodyPr>
          <a:lstStyle/>
          <a:p>
            <a:r>
              <a:rPr lang="fr-FR" sz="1200" dirty="0">
                <a:solidFill>
                  <a:srgbClr val="FFFF00"/>
                </a:solidFill>
                <a:latin typeface="Brush455 BT" panose="03090802040305080204" pitchFamily="66" charset="0"/>
              </a:rPr>
              <a:t>J'passe la moitié de ma vie en l'air</a:t>
            </a:r>
          </a:p>
          <a:p>
            <a:r>
              <a:rPr lang="fr-FR" sz="1200" dirty="0">
                <a:solidFill>
                  <a:srgbClr val="FFFF00"/>
                </a:solidFill>
                <a:latin typeface="Brush455 BT" panose="03090802040305080204" pitchFamily="66" charset="0"/>
              </a:rPr>
              <a:t>Entre New York et Singapour</a:t>
            </a:r>
          </a:p>
          <a:p>
            <a:r>
              <a:rPr lang="fr-FR" sz="1200" dirty="0">
                <a:solidFill>
                  <a:srgbClr val="FFFF00"/>
                </a:solidFill>
                <a:latin typeface="Brush455 BT" panose="03090802040305080204" pitchFamily="66" charset="0"/>
              </a:rPr>
              <a:t>Je voyage toujours en première</a:t>
            </a:r>
          </a:p>
          <a:p>
            <a:r>
              <a:rPr lang="fr-FR" sz="1200" dirty="0">
                <a:solidFill>
                  <a:srgbClr val="FFFF00"/>
                </a:solidFill>
                <a:latin typeface="Brush455 BT" panose="03090802040305080204" pitchFamily="66" charset="0"/>
              </a:rPr>
              <a:t>J'ai ma résidence secondaire</a:t>
            </a:r>
          </a:p>
          <a:p>
            <a:r>
              <a:rPr lang="fr-FR" sz="1200" dirty="0">
                <a:solidFill>
                  <a:srgbClr val="FFFF00"/>
                </a:solidFill>
                <a:latin typeface="Brush455 BT" panose="03090802040305080204" pitchFamily="66" charset="0"/>
              </a:rPr>
              <a:t>Dans tous les Hilton de la Terre</a:t>
            </a:r>
          </a:p>
          <a:p>
            <a:r>
              <a:rPr lang="fr-FR" sz="1200" dirty="0">
                <a:solidFill>
                  <a:srgbClr val="FFFF00"/>
                </a:solidFill>
                <a:latin typeface="Brush455 BT" panose="03090802040305080204" pitchFamily="66" charset="0"/>
              </a:rPr>
              <a:t>J'peux pas supporter la misère</a:t>
            </a:r>
          </a:p>
          <a:p>
            <a:r>
              <a:rPr lang="fr-FR" sz="1200" dirty="0">
                <a:solidFill>
                  <a:srgbClr val="FFFF00"/>
                </a:solidFill>
                <a:latin typeface="Brush455 BT" panose="03090802040305080204" pitchFamily="66" charset="0"/>
              </a:rPr>
              <a:t>Au moins est-tu heureux</a:t>
            </a: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25"/>
            <a:ext cx="9720000" cy="3599999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599999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599999"/>
          </a:xfrm>
          <a:prstGeom prst="rect">
            <a:avLst/>
          </a:prstGeom>
        </p:spPr>
      </p:pic>
      <p:pic>
        <p:nvPicPr>
          <p:cNvPr id="12" name="Image 1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19993" cy="3599997"/>
          </a:xfrm>
          <a:prstGeom prst="rect">
            <a:avLst/>
          </a:prstGeom>
        </p:spPr>
      </p:pic>
      <p:sp>
        <p:nvSpPr>
          <p:cNvPr id="11" name="ZoneTexte 10"/>
          <p:cNvSpPr txBox="1"/>
          <p:nvPr/>
        </p:nvSpPr>
        <p:spPr>
          <a:xfrm>
            <a:off x="0" y="0"/>
            <a:ext cx="2843907" cy="1200329"/>
          </a:xfrm>
          <a:prstGeom prst="rect">
            <a:avLst/>
          </a:prstGeom>
          <a:noFill/>
        </p:spPr>
        <p:txBody>
          <a:bodyPr wrap="square" lIns="108000" tIns="36000" rIns="0" bIns="36000" rtlCol="0">
            <a:spAutoFit/>
          </a:bodyPr>
          <a:lstStyle/>
          <a:p>
            <a:r>
              <a:rPr lang="fr-FR" sz="1200" dirty="0">
                <a:latin typeface="Brush455 BT" panose="03090802040305080204" pitchFamily="66" charset="0"/>
              </a:rPr>
              <a:t>J'suis pas heureux mais j'en ai l'air</a:t>
            </a:r>
          </a:p>
          <a:p>
            <a:r>
              <a:rPr lang="fr-FR" sz="1200" dirty="0">
                <a:latin typeface="Brush455 BT" panose="03090802040305080204" pitchFamily="66" charset="0"/>
              </a:rPr>
              <a:t>J'ai perdu le sens de l'humour</a:t>
            </a:r>
          </a:p>
          <a:p>
            <a:r>
              <a:rPr lang="fr-FR" sz="1200" dirty="0">
                <a:latin typeface="Brush455 BT" panose="03090802040305080204" pitchFamily="66" charset="0"/>
              </a:rPr>
              <a:t>Depuis qu'j'ai le sens des affaires</a:t>
            </a:r>
          </a:p>
          <a:p>
            <a:r>
              <a:rPr lang="fr-FR" sz="1200" dirty="0">
                <a:latin typeface="Brush455 BT" panose="03090802040305080204" pitchFamily="66" charset="0"/>
              </a:rPr>
              <a:t>J'ai réussi et j'en suis fier</a:t>
            </a:r>
          </a:p>
          <a:p>
            <a:r>
              <a:rPr lang="fr-FR" sz="1200" dirty="0">
                <a:latin typeface="Brush455 BT" panose="03090802040305080204" pitchFamily="66" charset="0"/>
              </a:rPr>
              <a:t>Au fond je n'ai qu'un seul regret</a:t>
            </a:r>
          </a:p>
          <a:p>
            <a:r>
              <a:rPr lang="fr-FR" sz="1200" dirty="0">
                <a:latin typeface="Brush455 BT" panose="03090802040305080204" pitchFamily="66" charset="0"/>
              </a:rPr>
              <a:t>J'fais pas ce que j'aurais voulu faire</a:t>
            </a:r>
          </a:p>
        </p:txBody>
      </p:sp>
    </p:spTree>
    <p:extLst>
      <p:ext uri="{BB962C8B-B14F-4D97-AF65-F5344CB8AC3E}">
        <p14:creationId xmlns:p14="http://schemas.microsoft.com/office/powerpoint/2010/main" val="12095424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24000"/>
    </mc:Choice>
    <mc:Fallback>
      <p:transition advClick="0" advTm="2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66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18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4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7F5EE606-A511-45D7-8C5B-1F7BA7AD0A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719993" cy="3599997"/>
          </a:xfrm>
          <a:prstGeom prst="rect">
            <a:avLst/>
          </a:prstGeo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B325C2B7-0237-47BA-A31D-D33E95942E89}"/>
              </a:ext>
            </a:extLst>
          </p:cNvPr>
          <p:cNvSpPr txBox="1"/>
          <p:nvPr/>
        </p:nvSpPr>
        <p:spPr>
          <a:xfrm>
            <a:off x="0" y="0"/>
            <a:ext cx="2843907" cy="1200329"/>
          </a:xfrm>
          <a:prstGeom prst="rect">
            <a:avLst/>
          </a:prstGeom>
          <a:noFill/>
        </p:spPr>
        <p:txBody>
          <a:bodyPr wrap="square" lIns="108000" tIns="36000" rIns="0" bIns="36000" rtlCol="0">
            <a:spAutoFit/>
          </a:bodyPr>
          <a:lstStyle/>
          <a:p>
            <a:r>
              <a:rPr lang="fr-FR" sz="1200" dirty="0">
                <a:latin typeface="Brush455 BT" panose="03090802040305080204" pitchFamily="66" charset="0"/>
              </a:rPr>
              <a:t>J'suis pas heureux mais j'en ai l'air</a:t>
            </a:r>
          </a:p>
          <a:p>
            <a:r>
              <a:rPr lang="fr-FR" sz="1200" dirty="0">
                <a:latin typeface="Brush455 BT" panose="03090802040305080204" pitchFamily="66" charset="0"/>
              </a:rPr>
              <a:t>J'ai perdu le sens de l'humour</a:t>
            </a:r>
          </a:p>
          <a:p>
            <a:r>
              <a:rPr lang="fr-FR" sz="1200" dirty="0">
                <a:latin typeface="Brush455 BT" panose="03090802040305080204" pitchFamily="66" charset="0"/>
              </a:rPr>
              <a:t>Depuis qu'j'ai le sens des affaires</a:t>
            </a:r>
          </a:p>
          <a:p>
            <a:r>
              <a:rPr lang="fr-FR" sz="1200" dirty="0">
                <a:latin typeface="Brush455 BT" panose="03090802040305080204" pitchFamily="66" charset="0"/>
              </a:rPr>
              <a:t>J'ai réussi et j'en suis fier</a:t>
            </a:r>
          </a:p>
          <a:p>
            <a:r>
              <a:rPr lang="fr-FR" sz="1200" dirty="0">
                <a:latin typeface="Brush455 BT" panose="03090802040305080204" pitchFamily="66" charset="0"/>
              </a:rPr>
              <a:t>Au fond je n'ai qu'un seul regret</a:t>
            </a:r>
          </a:p>
          <a:p>
            <a:r>
              <a:rPr lang="fr-FR" sz="1200" dirty="0">
                <a:latin typeface="Brush455 BT" panose="03090802040305080204" pitchFamily="66" charset="0"/>
              </a:rPr>
              <a:t>J'fais pas ce que j'aurais voulu faire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B44C98AD-4ED8-415A-B2B3-8D8B85C2FEB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6"/>
            <a:ext cx="9720263" cy="3600097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6EB6BB9B-764E-4918-A988-CCD1FA2CA84A}"/>
              </a:ext>
            </a:extLst>
          </p:cNvPr>
          <p:cNvSpPr txBox="1"/>
          <p:nvPr/>
        </p:nvSpPr>
        <p:spPr>
          <a:xfrm>
            <a:off x="0" y="0"/>
            <a:ext cx="2843907" cy="646331"/>
          </a:xfrm>
          <a:prstGeom prst="rect">
            <a:avLst/>
          </a:prstGeom>
          <a:noFill/>
        </p:spPr>
        <p:txBody>
          <a:bodyPr wrap="square" lIns="108000" tIns="36000" rIns="0" bIns="36000" rtlCol="0">
            <a:spAutoFit/>
          </a:bodyPr>
          <a:lstStyle/>
          <a:p>
            <a:r>
              <a:rPr lang="fr-FR" sz="1200" dirty="0">
                <a:solidFill>
                  <a:srgbClr val="FFFF00"/>
                </a:solidFill>
                <a:latin typeface="Brush455 BT" panose="03090802040305080204" pitchFamily="66" charset="0"/>
              </a:rPr>
              <a:t>Qu´est-ce que tu veux mon vieux ?</a:t>
            </a:r>
          </a:p>
          <a:p>
            <a:r>
              <a:rPr lang="fr-FR" sz="1200" dirty="0">
                <a:solidFill>
                  <a:srgbClr val="FFFF00"/>
                </a:solidFill>
                <a:latin typeface="Brush455 BT" panose="03090802040305080204" pitchFamily="66" charset="0"/>
              </a:rPr>
              <a:t>Dans la vie on fait ce qu´on peut</a:t>
            </a:r>
          </a:p>
          <a:p>
            <a:r>
              <a:rPr lang="fr-FR" sz="1200" dirty="0">
                <a:solidFill>
                  <a:srgbClr val="FFFF00"/>
                </a:solidFill>
                <a:latin typeface="Brush455 BT" panose="03090802040305080204" pitchFamily="66" charset="0"/>
              </a:rPr>
              <a:t>Pas ce qu´on veut	</a:t>
            </a:r>
          </a:p>
        </p:txBody>
      </p:sp>
    </p:spTree>
    <p:extLst>
      <p:ext uri="{BB962C8B-B14F-4D97-AF65-F5344CB8AC3E}">
        <p14:creationId xmlns:p14="http://schemas.microsoft.com/office/powerpoint/2010/main" val="30236065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9000"/>
    </mc:Choice>
    <mc:Fallback>
      <p:transition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0000"/>
          </a:xfrm>
          <a:prstGeom prst="rect">
            <a:avLst/>
          </a:prstGeom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384217B3-8CAE-48A8-9FFB-8060451E2A1B}"/>
              </a:ext>
            </a:extLst>
          </p:cNvPr>
          <p:cNvSpPr txBox="1"/>
          <p:nvPr/>
        </p:nvSpPr>
        <p:spPr>
          <a:xfrm>
            <a:off x="0" y="0"/>
            <a:ext cx="2843907" cy="646331"/>
          </a:xfrm>
          <a:prstGeom prst="rect">
            <a:avLst/>
          </a:prstGeom>
          <a:noFill/>
        </p:spPr>
        <p:txBody>
          <a:bodyPr wrap="square" lIns="108000" tIns="36000" rIns="0" bIns="36000" rtlCol="0">
            <a:spAutoFit/>
          </a:bodyPr>
          <a:lstStyle/>
          <a:p>
            <a:r>
              <a:rPr lang="fr-FR" sz="1200" dirty="0">
                <a:solidFill>
                  <a:srgbClr val="FFFF00"/>
                </a:solidFill>
                <a:latin typeface="Brush455 BT" panose="03090802040305080204" pitchFamily="66" charset="0"/>
              </a:rPr>
              <a:t>Qu´est-ce que tu veux mon vieux ?</a:t>
            </a:r>
          </a:p>
          <a:p>
            <a:r>
              <a:rPr lang="fr-FR" sz="1200" dirty="0">
                <a:solidFill>
                  <a:srgbClr val="FFFF00"/>
                </a:solidFill>
                <a:latin typeface="Brush455 BT" panose="03090802040305080204" pitchFamily="66" charset="0"/>
              </a:rPr>
              <a:t>Dans la vie on fait ce qu´on peut</a:t>
            </a:r>
          </a:p>
          <a:p>
            <a:r>
              <a:rPr lang="fr-FR" sz="1200" dirty="0">
                <a:solidFill>
                  <a:srgbClr val="FFFF00"/>
                </a:solidFill>
                <a:latin typeface="Brush455 BT" panose="03090802040305080204" pitchFamily="66" charset="0"/>
              </a:rPr>
              <a:t>Pas ce qu´on veut	</a:t>
            </a: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598523"/>
          </a:xfrm>
          <a:prstGeom prst="rect">
            <a:avLst/>
          </a:prstGeom>
        </p:spPr>
      </p:pic>
      <p:pic>
        <p:nvPicPr>
          <p:cNvPr id="4" name="Image 3"/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0000"/>
          </a:xfrm>
          <a:prstGeom prst="rect">
            <a:avLst/>
          </a:prstGeom>
        </p:spPr>
      </p:pic>
      <p:pic>
        <p:nvPicPr>
          <p:cNvPr id="5" name="Image 4"/>
          <p:cNvPicPr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0000"/>
          </a:xfrm>
          <a:prstGeom prst="rect">
            <a:avLst/>
          </a:prstGeom>
        </p:spPr>
      </p:pic>
      <p:pic>
        <p:nvPicPr>
          <p:cNvPr id="6" name="Image 5"/>
          <p:cNvPicPr>
            <a:picLocks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0000"/>
          </a:xfrm>
          <a:prstGeom prst="rect">
            <a:avLst/>
          </a:prstGeom>
        </p:spPr>
      </p:pic>
      <p:sp>
        <p:nvSpPr>
          <p:cNvPr id="7" name="ZoneTexte 6"/>
          <p:cNvSpPr txBox="1"/>
          <p:nvPr/>
        </p:nvSpPr>
        <p:spPr>
          <a:xfrm>
            <a:off x="0" y="0"/>
            <a:ext cx="2267589" cy="821182"/>
          </a:xfrm>
          <a:prstGeom prst="rect">
            <a:avLst/>
          </a:prstGeom>
          <a:noFill/>
        </p:spPr>
        <p:txBody>
          <a:bodyPr wrap="square" lIns="108000" tIns="36000" rIns="0" bIns="36000" rtlCol="0">
            <a:spAutoFit/>
          </a:bodyPr>
          <a:lstStyle/>
          <a:p>
            <a:r>
              <a:rPr lang="fr-FR" sz="1200" dirty="0">
                <a:solidFill>
                  <a:srgbClr val="FFFF00"/>
                </a:solidFill>
                <a:latin typeface="Brush455 BT" panose="03090802040305080204" pitchFamily="66" charset="0"/>
              </a:rPr>
              <a:t>J'aurais voulu être un artiste</a:t>
            </a:r>
          </a:p>
          <a:p>
            <a:r>
              <a:rPr lang="fr-FR" sz="1200" dirty="0">
                <a:solidFill>
                  <a:srgbClr val="FFFF00"/>
                </a:solidFill>
                <a:latin typeface="Brush455 BT" panose="03090802040305080204" pitchFamily="66" charset="0"/>
              </a:rPr>
              <a:t>Pour pouvoir faire mon numéro</a:t>
            </a:r>
          </a:p>
          <a:p>
            <a:r>
              <a:rPr lang="fr-FR" sz="1200" dirty="0">
                <a:solidFill>
                  <a:srgbClr val="FFFF00"/>
                </a:solidFill>
                <a:latin typeface="Brush455 BT" panose="03090802040305080204" pitchFamily="66" charset="0"/>
              </a:rPr>
              <a:t>Quand l'avion se pose sur la piste</a:t>
            </a:r>
          </a:p>
          <a:p>
            <a:r>
              <a:rPr lang="fr-FR" sz="1200" dirty="0">
                <a:solidFill>
                  <a:srgbClr val="FFFF00"/>
                </a:solidFill>
                <a:latin typeface="Brush455 BT" panose="03090802040305080204" pitchFamily="66" charset="0"/>
              </a:rPr>
              <a:t>À Rotterdam ou à Rio</a:t>
            </a:r>
          </a:p>
        </p:txBody>
      </p:sp>
    </p:spTree>
    <p:extLst>
      <p:ext uri="{BB962C8B-B14F-4D97-AF65-F5344CB8AC3E}">
        <p14:creationId xmlns:p14="http://schemas.microsoft.com/office/powerpoint/2010/main" val="21876131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27000"/>
    </mc:Choice>
    <mc:Fallback>
      <p:transition advClick="0" advTm="2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67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3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20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599999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0" y="0"/>
            <a:ext cx="2267589" cy="830997"/>
          </a:xfrm>
          <a:prstGeom prst="rect">
            <a:avLst/>
          </a:prstGeom>
          <a:noFill/>
        </p:spPr>
        <p:txBody>
          <a:bodyPr wrap="square" lIns="108000" tIns="36000" rIns="0" bIns="36000" rtlCol="0">
            <a:spAutoFit/>
          </a:bodyPr>
          <a:lstStyle/>
          <a:p>
            <a:r>
              <a:rPr lang="fr-FR" sz="1200" dirty="0">
                <a:solidFill>
                  <a:srgbClr val="FFFF00"/>
                </a:solidFill>
                <a:latin typeface="Brush455 BT" panose="03090802040305080204" pitchFamily="66" charset="0"/>
              </a:rPr>
              <a:t>J'aurais voulu être un artiste</a:t>
            </a:r>
          </a:p>
          <a:p>
            <a:r>
              <a:rPr lang="fr-FR" sz="1200" dirty="0">
                <a:solidFill>
                  <a:srgbClr val="FFFF00"/>
                </a:solidFill>
                <a:latin typeface="Brush455 BT" panose="03090802040305080204" pitchFamily="66" charset="0"/>
              </a:rPr>
              <a:t>Pour pouvoir faire mon numéro</a:t>
            </a:r>
          </a:p>
          <a:p>
            <a:r>
              <a:rPr lang="fr-FR" sz="1200" dirty="0">
                <a:solidFill>
                  <a:srgbClr val="FFFF00"/>
                </a:solidFill>
                <a:latin typeface="Brush455 BT" panose="03090802040305080204" pitchFamily="66" charset="0"/>
              </a:rPr>
              <a:t>Quand l'avion se pose sur la piste</a:t>
            </a:r>
          </a:p>
          <a:p>
            <a:r>
              <a:rPr lang="fr-FR" sz="1200" dirty="0">
                <a:solidFill>
                  <a:srgbClr val="FFFF00"/>
                </a:solidFill>
                <a:latin typeface="Brush455 BT" panose="03090802040305080204" pitchFamily="66" charset="0"/>
              </a:rPr>
              <a:t>À Rotterdam ou à Rio</a:t>
            </a: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599999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1397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599999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599999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599999"/>
          </a:xfrm>
          <a:prstGeom prst="rect">
            <a:avLst/>
          </a:prstGeom>
        </p:spPr>
      </p:pic>
      <p:sp>
        <p:nvSpPr>
          <p:cNvPr id="13" name="ZoneTexte 12"/>
          <p:cNvSpPr txBox="1"/>
          <p:nvPr/>
        </p:nvSpPr>
        <p:spPr>
          <a:xfrm>
            <a:off x="0" y="0"/>
            <a:ext cx="2267589" cy="1015663"/>
          </a:xfrm>
          <a:prstGeom prst="rect">
            <a:avLst/>
          </a:prstGeom>
          <a:noFill/>
        </p:spPr>
        <p:txBody>
          <a:bodyPr wrap="square" lIns="108000" tIns="36000" rIns="0" bIns="36000" rtlCol="0">
            <a:spAutoFit/>
          </a:bodyPr>
          <a:lstStyle/>
          <a:p>
            <a:r>
              <a:rPr lang="fr-FR" sz="1200" dirty="0">
                <a:solidFill>
                  <a:srgbClr val="FFFF00"/>
                </a:solidFill>
                <a:latin typeface="Brush455 BT" panose="03090802040305080204" pitchFamily="66" charset="0"/>
              </a:rPr>
              <a:t>J'aurais voulu être un chanteur</a:t>
            </a:r>
          </a:p>
          <a:p>
            <a:r>
              <a:rPr lang="fr-FR" sz="1200" dirty="0">
                <a:solidFill>
                  <a:srgbClr val="FFFF00"/>
                </a:solidFill>
                <a:latin typeface="Brush455 BT" panose="03090802040305080204" pitchFamily="66" charset="0"/>
              </a:rPr>
              <a:t>Pour pouvoir crier qui je suis</a:t>
            </a:r>
          </a:p>
          <a:p>
            <a:r>
              <a:rPr lang="fr-FR" sz="1200" dirty="0">
                <a:solidFill>
                  <a:srgbClr val="FFFF00"/>
                </a:solidFill>
                <a:latin typeface="Brush455 BT" panose="03090802040305080204" pitchFamily="66" charset="0"/>
              </a:rPr>
              <a:t>J'aurais voulu être un auteur</a:t>
            </a:r>
          </a:p>
          <a:p>
            <a:r>
              <a:rPr lang="fr-FR" sz="1200" dirty="0">
                <a:solidFill>
                  <a:srgbClr val="FFFF00"/>
                </a:solidFill>
                <a:latin typeface="Brush455 BT" panose="03090802040305080204" pitchFamily="66" charset="0"/>
              </a:rPr>
              <a:t>Pour pouvoir inventer ma vie</a:t>
            </a:r>
          </a:p>
          <a:p>
            <a:r>
              <a:rPr lang="fr-FR" sz="1200" dirty="0">
                <a:solidFill>
                  <a:srgbClr val="FFFF00"/>
                </a:solidFill>
                <a:latin typeface="Brush455 BT" panose="03090802040305080204" pitchFamily="66" charset="0"/>
              </a:rPr>
              <a:t>Pour pouvoir inventer ma vie</a:t>
            </a:r>
          </a:p>
        </p:txBody>
      </p:sp>
    </p:spTree>
    <p:extLst>
      <p:ext uri="{BB962C8B-B14F-4D97-AF65-F5344CB8AC3E}">
        <p14:creationId xmlns:p14="http://schemas.microsoft.com/office/powerpoint/2010/main" val="23128788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34000"/>
    </mc:Choice>
    <mc:Fallback>
      <p:transition advClick="0" advTm="3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68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36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204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272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599999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0" y="0"/>
            <a:ext cx="2267589" cy="1015663"/>
          </a:xfrm>
          <a:prstGeom prst="rect">
            <a:avLst/>
          </a:prstGeom>
          <a:noFill/>
        </p:spPr>
        <p:txBody>
          <a:bodyPr wrap="square" lIns="108000" tIns="36000" rIns="0" bIns="36000" rtlCol="0">
            <a:spAutoFit/>
          </a:bodyPr>
          <a:lstStyle/>
          <a:p>
            <a:r>
              <a:rPr lang="fr-FR" sz="1200" dirty="0">
                <a:solidFill>
                  <a:srgbClr val="FFFF00"/>
                </a:solidFill>
                <a:latin typeface="Brush455 BT" panose="03090802040305080204" pitchFamily="66" charset="0"/>
              </a:rPr>
              <a:t>J'aurais voulu être un chanteur</a:t>
            </a:r>
          </a:p>
          <a:p>
            <a:r>
              <a:rPr lang="fr-FR" sz="1200" dirty="0">
                <a:solidFill>
                  <a:srgbClr val="FFFF00"/>
                </a:solidFill>
                <a:latin typeface="Brush455 BT" panose="03090802040305080204" pitchFamily="66" charset="0"/>
              </a:rPr>
              <a:t>Pour pouvoir crier qui je suis</a:t>
            </a:r>
          </a:p>
          <a:p>
            <a:r>
              <a:rPr lang="fr-FR" sz="1200" dirty="0">
                <a:solidFill>
                  <a:srgbClr val="FFFF00"/>
                </a:solidFill>
                <a:latin typeface="Brush455 BT" panose="03090802040305080204" pitchFamily="66" charset="0"/>
              </a:rPr>
              <a:t>J'aurais voulu être un auteur</a:t>
            </a:r>
          </a:p>
          <a:p>
            <a:r>
              <a:rPr lang="fr-FR" sz="1200" dirty="0">
                <a:solidFill>
                  <a:srgbClr val="FFFF00"/>
                </a:solidFill>
                <a:latin typeface="Brush455 BT" panose="03090802040305080204" pitchFamily="66" charset="0"/>
              </a:rPr>
              <a:t>Pour pouvoir inventer ma vie</a:t>
            </a:r>
          </a:p>
          <a:p>
            <a:r>
              <a:rPr lang="fr-FR" sz="1200" dirty="0">
                <a:solidFill>
                  <a:srgbClr val="FFFF00"/>
                </a:solidFill>
                <a:latin typeface="Brush455 BT" panose="03090802040305080204" pitchFamily="66" charset="0"/>
              </a:rPr>
              <a:t>Pour pouvoir inventer ma vie</a:t>
            </a: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599999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9720000" cy="3599999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599999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598714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599986"/>
          </a:xfrm>
          <a:prstGeom prst="rect">
            <a:avLst/>
          </a:prstGeom>
        </p:spPr>
      </p:pic>
      <p:sp>
        <p:nvSpPr>
          <p:cNvPr id="9" name="ZoneTexte 8"/>
          <p:cNvSpPr txBox="1"/>
          <p:nvPr/>
        </p:nvSpPr>
        <p:spPr>
          <a:xfrm>
            <a:off x="0" y="0"/>
            <a:ext cx="2282024" cy="1015663"/>
          </a:xfrm>
          <a:prstGeom prst="rect">
            <a:avLst/>
          </a:prstGeom>
          <a:noFill/>
        </p:spPr>
        <p:txBody>
          <a:bodyPr wrap="square" lIns="108000" tIns="36000" rIns="0" bIns="36000" rtlCol="0">
            <a:spAutoFit/>
          </a:bodyPr>
          <a:lstStyle/>
          <a:p>
            <a:r>
              <a:rPr lang="fr-FR" sz="1200" dirty="0">
                <a:solidFill>
                  <a:srgbClr val="FFFF00"/>
                </a:solidFill>
                <a:latin typeface="Brush455 BT" panose="03090802040305080204" pitchFamily="66" charset="0"/>
              </a:rPr>
              <a:t>J'aurais voulu être un acteur</a:t>
            </a:r>
          </a:p>
          <a:p>
            <a:r>
              <a:rPr lang="fr-FR" sz="1200" dirty="0">
                <a:solidFill>
                  <a:srgbClr val="FFFF00"/>
                </a:solidFill>
                <a:latin typeface="Brush455 BT" panose="03090802040305080204" pitchFamily="66" charset="0"/>
              </a:rPr>
              <a:t>Pour tous les jours changer de peau</a:t>
            </a:r>
          </a:p>
          <a:p>
            <a:r>
              <a:rPr lang="fr-FR" sz="1200" dirty="0">
                <a:solidFill>
                  <a:srgbClr val="FFFF00"/>
                </a:solidFill>
                <a:latin typeface="Brush455 BT" panose="03090802040305080204" pitchFamily="66" charset="0"/>
              </a:rPr>
              <a:t>Et pour pouvoir me trouver beau</a:t>
            </a:r>
          </a:p>
          <a:p>
            <a:r>
              <a:rPr lang="fr-FR" sz="1200" dirty="0">
                <a:solidFill>
                  <a:srgbClr val="FFFF00"/>
                </a:solidFill>
                <a:latin typeface="Brush455 BT" panose="03090802040305080204" pitchFamily="66" charset="0"/>
              </a:rPr>
              <a:t>Sur un grand écran en couleur</a:t>
            </a:r>
          </a:p>
          <a:p>
            <a:r>
              <a:rPr lang="fr-FR" sz="1200" dirty="0">
                <a:solidFill>
                  <a:srgbClr val="FFFF00"/>
                </a:solidFill>
                <a:latin typeface="Brush455 BT" panose="03090802040305080204" pitchFamily="66" charset="0"/>
              </a:rPr>
              <a:t>Sur un grand écran en couleur</a:t>
            </a:r>
          </a:p>
        </p:txBody>
      </p:sp>
    </p:spTree>
    <p:extLst>
      <p:ext uri="{BB962C8B-B14F-4D97-AF65-F5344CB8AC3E}">
        <p14:creationId xmlns:p14="http://schemas.microsoft.com/office/powerpoint/2010/main" val="16144559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34000"/>
    </mc:Choice>
    <mc:Fallback>
      <p:transition advClick="0" advTm="3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68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36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204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272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599986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0" y="0"/>
            <a:ext cx="2267589" cy="1015663"/>
          </a:xfrm>
          <a:prstGeom prst="rect">
            <a:avLst/>
          </a:prstGeom>
          <a:noFill/>
        </p:spPr>
        <p:txBody>
          <a:bodyPr wrap="square" lIns="108000" tIns="36000" rIns="0" bIns="36000" rtlCol="0">
            <a:spAutoFit/>
          </a:bodyPr>
          <a:lstStyle/>
          <a:p>
            <a:r>
              <a:rPr lang="fr-FR" sz="1200" dirty="0">
                <a:solidFill>
                  <a:srgbClr val="FFFF00"/>
                </a:solidFill>
                <a:latin typeface="Brush455 BT" panose="03090802040305080204" pitchFamily="66" charset="0"/>
              </a:rPr>
              <a:t>J'aurais voulu être un acteur</a:t>
            </a:r>
          </a:p>
          <a:p>
            <a:r>
              <a:rPr lang="fr-FR" sz="1200" dirty="0">
                <a:solidFill>
                  <a:srgbClr val="FFFF00"/>
                </a:solidFill>
                <a:latin typeface="Brush455 BT" panose="03090802040305080204" pitchFamily="66" charset="0"/>
              </a:rPr>
              <a:t>Pour tous les jours changer de peau</a:t>
            </a:r>
          </a:p>
          <a:p>
            <a:r>
              <a:rPr lang="fr-FR" sz="1200" dirty="0">
                <a:solidFill>
                  <a:srgbClr val="FFFF00"/>
                </a:solidFill>
                <a:latin typeface="Brush455 BT" panose="03090802040305080204" pitchFamily="66" charset="0"/>
              </a:rPr>
              <a:t>Et pour pouvoir me trouver beau</a:t>
            </a:r>
          </a:p>
          <a:p>
            <a:r>
              <a:rPr lang="fr-FR" sz="1200" dirty="0">
                <a:solidFill>
                  <a:srgbClr val="FFFF00"/>
                </a:solidFill>
                <a:latin typeface="Brush455 BT" panose="03090802040305080204" pitchFamily="66" charset="0"/>
              </a:rPr>
              <a:t>Sur un grand écran en couleur</a:t>
            </a:r>
          </a:p>
          <a:p>
            <a:r>
              <a:rPr lang="fr-FR" sz="1200" dirty="0">
                <a:solidFill>
                  <a:srgbClr val="FFFF00"/>
                </a:solidFill>
                <a:latin typeface="Brush455 BT" panose="03090802040305080204" pitchFamily="66" charset="0"/>
              </a:rPr>
              <a:t>Sur un grand écran en couleur</a:t>
            </a: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599999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599999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599999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599999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599999"/>
          </a:xfrm>
          <a:prstGeom prst="rect">
            <a:avLst/>
          </a:prstGeom>
        </p:spPr>
      </p:pic>
      <p:sp>
        <p:nvSpPr>
          <p:cNvPr id="9" name="ZoneTexte 8"/>
          <p:cNvSpPr txBox="1"/>
          <p:nvPr/>
        </p:nvSpPr>
        <p:spPr>
          <a:xfrm>
            <a:off x="0" y="0"/>
            <a:ext cx="2267589" cy="1015663"/>
          </a:xfrm>
          <a:prstGeom prst="rect">
            <a:avLst/>
          </a:prstGeom>
          <a:noFill/>
        </p:spPr>
        <p:txBody>
          <a:bodyPr wrap="square" lIns="108000" tIns="36000" rIns="0" bIns="36000" rtlCol="0">
            <a:spAutoFit/>
          </a:bodyPr>
          <a:lstStyle/>
          <a:p>
            <a:r>
              <a:rPr lang="fr-FR" sz="1200" dirty="0">
                <a:solidFill>
                  <a:srgbClr val="FFFF00"/>
                </a:solidFill>
                <a:latin typeface="Brush455 BT" panose="03090802040305080204" pitchFamily="66" charset="0"/>
              </a:rPr>
              <a:t>J'aurais voulu être un artiste</a:t>
            </a:r>
          </a:p>
          <a:p>
            <a:r>
              <a:rPr lang="fr-FR" sz="1200" dirty="0">
                <a:solidFill>
                  <a:srgbClr val="FFFF00"/>
                </a:solidFill>
                <a:latin typeface="Brush455 BT" panose="03090802040305080204" pitchFamily="66" charset="0"/>
              </a:rPr>
              <a:t>Pour avoir le monde à refaire</a:t>
            </a:r>
          </a:p>
          <a:p>
            <a:r>
              <a:rPr lang="fr-FR" sz="1200" dirty="0">
                <a:solidFill>
                  <a:srgbClr val="FFFF00"/>
                </a:solidFill>
                <a:latin typeface="Brush455 BT" panose="03090802040305080204" pitchFamily="66" charset="0"/>
              </a:rPr>
              <a:t>Pour pouvoir être un anarchiste</a:t>
            </a:r>
          </a:p>
          <a:p>
            <a:r>
              <a:rPr lang="fr-FR" sz="1200" dirty="0">
                <a:solidFill>
                  <a:srgbClr val="FFFF00"/>
                </a:solidFill>
                <a:latin typeface="Brush455 BT" panose="03090802040305080204" pitchFamily="66" charset="0"/>
              </a:rPr>
              <a:t>Et vivre comme ... un millionnaire</a:t>
            </a:r>
          </a:p>
          <a:p>
            <a:r>
              <a:rPr lang="fr-FR" sz="1200" dirty="0">
                <a:solidFill>
                  <a:srgbClr val="FFFF00"/>
                </a:solidFill>
                <a:latin typeface="Brush455 BT" panose="03090802040305080204" pitchFamily="66" charset="0"/>
              </a:rPr>
              <a:t>Et vivre comme ... un millionnaire</a:t>
            </a:r>
          </a:p>
        </p:txBody>
      </p:sp>
    </p:spTree>
    <p:extLst>
      <p:ext uri="{BB962C8B-B14F-4D97-AF65-F5344CB8AC3E}">
        <p14:creationId xmlns:p14="http://schemas.microsoft.com/office/powerpoint/2010/main" val="417073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34000"/>
    </mc:Choice>
    <mc:Fallback>
      <p:transition advClick="0" advTm="3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68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36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204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272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599999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0" y="0"/>
            <a:ext cx="2267589" cy="1015663"/>
          </a:xfrm>
          <a:prstGeom prst="rect">
            <a:avLst/>
          </a:prstGeom>
          <a:noFill/>
        </p:spPr>
        <p:txBody>
          <a:bodyPr wrap="square" lIns="108000" tIns="36000" rIns="0" bIns="36000" rtlCol="0">
            <a:spAutoFit/>
          </a:bodyPr>
          <a:lstStyle/>
          <a:p>
            <a:r>
              <a:rPr lang="fr-FR" sz="1200" dirty="0">
                <a:solidFill>
                  <a:srgbClr val="FFFF00"/>
                </a:solidFill>
                <a:latin typeface="Brush455 BT" panose="03090802040305080204" pitchFamily="66" charset="0"/>
              </a:rPr>
              <a:t>J'aurais voulu être un artiste</a:t>
            </a:r>
          </a:p>
          <a:p>
            <a:r>
              <a:rPr lang="fr-FR" sz="1200" dirty="0">
                <a:solidFill>
                  <a:srgbClr val="FFFF00"/>
                </a:solidFill>
                <a:latin typeface="Brush455 BT" panose="03090802040305080204" pitchFamily="66" charset="0"/>
              </a:rPr>
              <a:t>Pour avoir le monde à refaire</a:t>
            </a:r>
          </a:p>
          <a:p>
            <a:r>
              <a:rPr lang="fr-FR" sz="1200" dirty="0">
                <a:solidFill>
                  <a:srgbClr val="FFFF00"/>
                </a:solidFill>
                <a:latin typeface="Brush455 BT" panose="03090802040305080204" pitchFamily="66" charset="0"/>
              </a:rPr>
              <a:t>Pour pouvoir être un anarchiste</a:t>
            </a:r>
          </a:p>
          <a:p>
            <a:r>
              <a:rPr lang="fr-FR" sz="1200" dirty="0">
                <a:solidFill>
                  <a:srgbClr val="FFFF00"/>
                </a:solidFill>
                <a:latin typeface="Brush455 BT" panose="03090802040305080204" pitchFamily="66" charset="0"/>
              </a:rPr>
              <a:t>Et vivre comme ... un millionnaire</a:t>
            </a:r>
          </a:p>
          <a:p>
            <a:r>
              <a:rPr lang="fr-FR" sz="1200" dirty="0">
                <a:solidFill>
                  <a:srgbClr val="FFFF00"/>
                </a:solidFill>
                <a:latin typeface="Brush455 BT" panose="03090802040305080204" pitchFamily="66" charset="0"/>
              </a:rPr>
              <a:t>Et vivre comme ... un millionnaire</a:t>
            </a: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599999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5"/>
            <a:ext cx="9720000" cy="3599999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599999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599999"/>
          </a:xfrm>
          <a:prstGeom prst="rect">
            <a:avLst/>
          </a:prstGeom>
        </p:spPr>
      </p:pic>
      <p:sp>
        <p:nvSpPr>
          <p:cNvPr id="9" name="ZoneTexte 8"/>
          <p:cNvSpPr txBox="1"/>
          <p:nvPr/>
        </p:nvSpPr>
        <p:spPr>
          <a:xfrm>
            <a:off x="0" y="0"/>
            <a:ext cx="2948763" cy="646331"/>
          </a:xfrm>
          <a:prstGeom prst="rect">
            <a:avLst/>
          </a:prstGeom>
          <a:noFill/>
        </p:spPr>
        <p:txBody>
          <a:bodyPr wrap="square" lIns="108000" tIns="36000" rIns="0" bIns="36000" rtlCol="0">
            <a:spAutoFit/>
          </a:bodyPr>
          <a:lstStyle/>
          <a:p>
            <a:r>
              <a:rPr lang="fr-FR" sz="1200" dirty="0">
                <a:solidFill>
                  <a:srgbClr val="FFFF00"/>
                </a:solidFill>
                <a:latin typeface="Brush455 BT" panose="03090802040305080204" pitchFamily="66" charset="0"/>
              </a:rPr>
              <a:t>J'aurais voulu être un artiste</a:t>
            </a:r>
          </a:p>
          <a:p>
            <a:r>
              <a:rPr lang="fr-FR" sz="1200" dirty="0">
                <a:solidFill>
                  <a:srgbClr val="FFFF00"/>
                </a:solidFill>
                <a:latin typeface="Brush455 BT" panose="03090802040305080204" pitchFamily="66" charset="0"/>
              </a:rPr>
              <a:t>Pour faire du laid, pour faire du beau</a:t>
            </a:r>
            <a:br>
              <a:rPr lang="fr-FR" sz="1200" dirty="0">
                <a:solidFill>
                  <a:srgbClr val="FFFF00"/>
                </a:solidFill>
                <a:latin typeface="Brush455 BT" panose="03090802040305080204" pitchFamily="66" charset="0"/>
              </a:rPr>
            </a:br>
            <a:r>
              <a:rPr lang="fr-FR" sz="1200" dirty="0">
                <a:solidFill>
                  <a:srgbClr val="FFFF00"/>
                </a:solidFill>
                <a:latin typeface="Brush455 BT" panose="03090802040305080204" pitchFamily="66" charset="0"/>
              </a:rPr>
              <a:t>Pour pouvoir dire pourquoi j'existe</a:t>
            </a:r>
          </a:p>
        </p:txBody>
      </p:sp>
      <p:pic>
        <p:nvPicPr>
          <p:cNvPr id="10" name="Image 9">
            <a:extLst>
              <a:ext uri="{FF2B5EF4-FFF2-40B4-BE49-F238E27FC236}">
                <a16:creationId xmlns:a16="http://schemas.microsoft.com/office/drawing/2014/main" id="{3BBBBC83-537E-40FE-B0B0-9131A2924131}"/>
              </a:ext>
            </a:extLst>
          </p:cNvPr>
          <p:cNvPicPr>
            <a:picLocks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263" y="0"/>
            <a:ext cx="9720000" cy="3599626"/>
          </a:xfrm>
          <a:prstGeom prst="rect">
            <a:avLst/>
          </a:prstGeom>
        </p:spPr>
      </p:pic>
      <p:pic>
        <p:nvPicPr>
          <p:cNvPr id="11" name="Image 10">
            <a:extLst>
              <a:ext uri="{FF2B5EF4-FFF2-40B4-BE49-F238E27FC236}">
                <a16:creationId xmlns:a16="http://schemas.microsoft.com/office/drawing/2014/main" id="{A408BD70-4689-4BE8-8DCC-D1C116D489AC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0000" y="558000"/>
            <a:ext cx="2520000" cy="2520327"/>
          </a:xfrm>
          <a:prstGeom prst="rect">
            <a:avLst/>
          </a:prstGeom>
        </p:spPr>
      </p:pic>
      <p:sp>
        <p:nvSpPr>
          <p:cNvPr id="12" name="ZoneTexte 11">
            <a:extLst>
              <a:ext uri="{FF2B5EF4-FFF2-40B4-BE49-F238E27FC236}">
                <a16:creationId xmlns:a16="http://schemas.microsoft.com/office/drawing/2014/main" id="{1F6D4316-2CDB-4906-8CC0-880E9517489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00000" y="3168000"/>
            <a:ext cx="2520000" cy="2732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47758" tIns="23880" rIns="47758" bIns="23880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fr-FR" altLang="fr-FR" sz="1462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Touche </a:t>
            </a:r>
            <a:r>
              <a:rPr lang="fr-FR" altLang="fr-FR" sz="1462" b="1" dirty="0" err="1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Esc</a:t>
            </a:r>
            <a:r>
              <a:rPr lang="fr-FR" altLang="fr-FR" sz="1462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 pour quitter</a:t>
            </a:r>
          </a:p>
        </p:txBody>
      </p:sp>
      <p:pic>
        <p:nvPicPr>
          <p:cNvPr id="13" name="Image 3">
            <a:extLst>
              <a:ext uri="{FF2B5EF4-FFF2-40B4-BE49-F238E27FC236}">
                <a16:creationId xmlns:a16="http://schemas.microsoft.com/office/drawing/2014/main" id="{DED75021-4402-4D94-8494-1096821B8A5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4140000" y="1080000"/>
            <a:ext cx="1440000" cy="144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30C5B911-ECE5-433B-80F2-F1B750AC0CC5}"/>
              </a:ext>
            </a:extLst>
          </p:cNvPr>
          <p:cNvSpPr/>
          <p:nvPr/>
        </p:nvSpPr>
        <p:spPr>
          <a:xfrm>
            <a:off x="3448611" y="-376431"/>
            <a:ext cx="2823237" cy="1662836"/>
          </a:xfrm>
          <a:prstGeom prst="rect">
            <a:avLst/>
          </a:prstGeom>
          <a:noFill/>
        </p:spPr>
        <p:txBody>
          <a:bodyPr wrap="square" lIns="47758" tIns="23880" rIns="47758" bIns="2388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10492" b="1" dirty="0">
                <a:ln w="57150"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  <a:blipFill dpi="0" rotWithShape="1">
                  <a:blip r:embed="rId10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F I N</a:t>
            </a:r>
          </a:p>
        </p:txBody>
      </p:sp>
    </p:spTree>
    <p:extLst>
      <p:ext uri="{BB962C8B-B14F-4D97-AF65-F5344CB8AC3E}">
        <p14:creationId xmlns:p14="http://schemas.microsoft.com/office/powerpoint/2010/main" val="24151885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6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2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187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25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4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9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4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3250"/>
                            </p:stCondLst>
                            <p:childTnLst>
                              <p:par>
                                <p:cTn id="36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1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2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3778</TotalTime>
  <Words>539</Words>
  <Application>Microsoft Office PowerPoint</Application>
  <PresentationFormat>Personnalisé</PresentationFormat>
  <Paragraphs>92</Paragraphs>
  <Slides>10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7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10</vt:i4>
      </vt:variant>
    </vt:vector>
  </HeadingPairs>
  <TitlesOfParts>
    <vt:vector size="18" baseType="lpstr">
      <vt:lpstr>Script12 BT</vt:lpstr>
      <vt:lpstr>Arial</vt:lpstr>
      <vt:lpstr>Brush455 BT</vt:lpstr>
      <vt:lpstr>Algerian</vt:lpstr>
      <vt:lpstr>Calibri</vt:lpstr>
      <vt:lpstr>Segoe UI Semibold</vt:lpstr>
      <vt:lpstr>Andy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Apex</dc:creator>
  <cp:lastModifiedBy>apex</cp:lastModifiedBy>
  <cp:revision>266</cp:revision>
  <dcterms:created xsi:type="dcterms:W3CDTF">2013-01-07T10:11:42Z</dcterms:created>
  <dcterms:modified xsi:type="dcterms:W3CDTF">2025-11-19T10:08:18Z</dcterms:modified>
</cp:coreProperties>
</file>