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1" r:id="rId36"/>
    <p:sldId id="292" r:id="rId37"/>
    <p:sldId id="290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6B0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6E9D-D5EE-4BB2-B9B2-0B02132F1F57}" type="datetimeFigureOut">
              <a:rPr lang="fr-FR" smtClean="0"/>
              <a:t>11/12/2025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55676-57F0-40B6-951A-85E7D2FF81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4793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6E9D-D5EE-4BB2-B9B2-0B02132F1F57}" type="datetimeFigureOut">
              <a:rPr lang="fr-FR" smtClean="0"/>
              <a:t>11/12/2025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55676-57F0-40B6-951A-85E7D2FF81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716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6E9D-D5EE-4BB2-B9B2-0B02132F1F57}" type="datetimeFigureOut">
              <a:rPr lang="fr-FR" smtClean="0"/>
              <a:t>11/12/2025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55676-57F0-40B6-951A-85E7D2FF81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7299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6E9D-D5EE-4BB2-B9B2-0B02132F1F57}" type="datetimeFigureOut">
              <a:rPr lang="fr-FR" smtClean="0"/>
              <a:t>11/12/2025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55676-57F0-40B6-951A-85E7D2FF81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889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6E9D-D5EE-4BB2-B9B2-0B02132F1F57}" type="datetimeFigureOut">
              <a:rPr lang="fr-FR" smtClean="0"/>
              <a:t>11/12/2025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55676-57F0-40B6-951A-85E7D2FF81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431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6E9D-D5EE-4BB2-B9B2-0B02132F1F57}" type="datetimeFigureOut">
              <a:rPr lang="fr-FR" smtClean="0"/>
              <a:t>11/12/2025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55676-57F0-40B6-951A-85E7D2FF81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961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6E9D-D5EE-4BB2-B9B2-0B02132F1F57}" type="datetimeFigureOut">
              <a:rPr lang="fr-FR" smtClean="0"/>
              <a:t>11/12/2025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55676-57F0-40B6-951A-85E7D2FF81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9886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6E9D-D5EE-4BB2-B9B2-0B02132F1F57}" type="datetimeFigureOut">
              <a:rPr lang="fr-FR" smtClean="0"/>
              <a:t>11/12/2025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55676-57F0-40B6-951A-85E7D2FF81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2217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6E9D-D5EE-4BB2-B9B2-0B02132F1F57}" type="datetimeFigureOut">
              <a:rPr lang="fr-FR" smtClean="0"/>
              <a:t>11/12/2025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55676-57F0-40B6-951A-85E7D2FF81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6E9D-D5EE-4BB2-B9B2-0B02132F1F57}" type="datetimeFigureOut">
              <a:rPr lang="fr-FR" smtClean="0"/>
              <a:t>11/12/2025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55676-57F0-40B6-951A-85E7D2FF81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051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6E9D-D5EE-4BB2-B9B2-0B02132F1F57}" type="datetimeFigureOut">
              <a:rPr lang="fr-FR" smtClean="0"/>
              <a:t>11/12/2025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55676-57F0-40B6-951A-85E7D2FF81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292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96E9D-D5EE-4BB2-B9B2-0B02132F1F57}" type="datetimeFigureOut">
              <a:rPr lang="fr-FR" smtClean="0"/>
              <a:t>11/12/2025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55676-57F0-40B6-951A-85E7D2FF81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4920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851" y="1027906"/>
            <a:ext cx="6426926" cy="5958295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559" y="4698003"/>
            <a:ext cx="2524125" cy="18859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31223" y="200297"/>
            <a:ext cx="1029607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effectLst/>
              </a:rPr>
              <a:t> HUMOUR SEXY &amp; COQUIN N°66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66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27346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731" y="-104939"/>
            <a:ext cx="6766560" cy="688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972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255" y="0"/>
            <a:ext cx="6909957" cy="6909957"/>
          </a:xfrm>
        </p:spPr>
      </p:pic>
    </p:spTree>
    <p:extLst>
      <p:ext uri="{BB962C8B-B14F-4D97-AF65-F5344CB8AC3E}">
        <p14:creationId xmlns:p14="http://schemas.microsoft.com/office/powerpoint/2010/main" val="1198169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380" y="-60960"/>
            <a:ext cx="6831580" cy="6831580"/>
          </a:xfrm>
        </p:spPr>
      </p:pic>
    </p:spTree>
    <p:extLst>
      <p:ext uri="{BB962C8B-B14F-4D97-AF65-F5344CB8AC3E}">
        <p14:creationId xmlns:p14="http://schemas.microsoft.com/office/powerpoint/2010/main" val="2215149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796" y="-156754"/>
            <a:ext cx="6587615" cy="7341229"/>
          </a:xfrm>
        </p:spPr>
      </p:pic>
    </p:spTree>
    <p:extLst>
      <p:ext uri="{BB962C8B-B14F-4D97-AF65-F5344CB8AC3E}">
        <p14:creationId xmlns:p14="http://schemas.microsoft.com/office/powerpoint/2010/main" val="2490784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249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719179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310" y="0"/>
            <a:ext cx="5182248" cy="7014754"/>
          </a:xfrm>
        </p:spPr>
      </p:pic>
    </p:spTree>
    <p:extLst>
      <p:ext uri="{BB962C8B-B14F-4D97-AF65-F5344CB8AC3E}">
        <p14:creationId xmlns:p14="http://schemas.microsoft.com/office/powerpoint/2010/main" val="4007565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277" y="69669"/>
            <a:ext cx="6579406" cy="6679474"/>
          </a:xfrm>
        </p:spPr>
      </p:pic>
    </p:spTree>
    <p:extLst>
      <p:ext uri="{BB962C8B-B14F-4D97-AF65-F5344CB8AC3E}">
        <p14:creationId xmlns:p14="http://schemas.microsoft.com/office/powerpoint/2010/main" val="3136262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227" y="731520"/>
            <a:ext cx="8219099" cy="8203474"/>
          </a:xfrm>
        </p:spPr>
      </p:pic>
    </p:spTree>
    <p:extLst>
      <p:ext uri="{BB962C8B-B14F-4D97-AF65-F5344CB8AC3E}">
        <p14:creationId xmlns:p14="http://schemas.microsoft.com/office/powerpoint/2010/main" val="4005410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86" y="455574"/>
            <a:ext cx="8543108" cy="6324273"/>
          </a:xfrm>
        </p:spPr>
      </p:pic>
    </p:spTree>
    <p:extLst>
      <p:ext uri="{BB962C8B-B14F-4D97-AF65-F5344CB8AC3E}">
        <p14:creationId xmlns:p14="http://schemas.microsoft.com/office/powerpoint/2010/main" val="1892512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256" y="-2049013"/>
            <a:ext cx="5564777" cy="12081706"/>
          </a:xfrm>
        </p:spPr>
      </p:pic>
    </p:spTree>
    <p:extLst>
      <p:ext uri="{BB962C8B-B14F-4D97-AF65-F5344CB8AC3E}">
        <p14:creationId xmlns:p14="http://schemas.microsoft.com/office/powerpoint/2010/main" val="3877734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740" y="87086"/>
            <a:ext cx="6063504" cy="6770914"/>
          </a:xfrm>
        </p:spPr>
      </p:pic>
    </p:spTree>
    <p:extLst>
      <p:ext uri="{BB962C8B-B14F-4D97-AF65-F5344CB8AC3E}">
        <p14:creationId xmlns:p14="http://schemas.microsoft.com/office/powerpoint/2010/main" val="3091770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706" y="182880"/>
            <a:ext cx="9728047" cy="7430192"/>
          </a:xfrm>
        </p:spPr>
      </p:pic>
    </p:spTree>
    <p:extLst>
      <p:ext uri="{BB962C8B-B14F-4D97-AF65-F5344CB8AC3E}">
        <p14:creationId xmlns:p14="http://schemas.microsoft.com/office/powerpoint/2010/main" val="570046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564" y="60960"/>
            <a:ext cx="9266715" cy="9249099"/>
          </a:xfrm>
        </p:spPr>
      </p:pic>
    </p:spTree>
    <p:extLst>
      <p:ext uri="{BB962C8B-B14F-4D97-AF65-F5344CB8AC3E}">
        <p14:creationId xmlns:p14="http://schemas.microsoft.com/office/powerpoint/2010/main" val="2500224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389" y="0"/>
            <a:ext cx="7857205" cy="7131268"/>
          </a:xfrm>
        </p:spPr>
      </p:pic>
    </p:spTree>
    <p:extLst>
      <p:ext uri="{BB962C8B-B14F-4D97-AF65-F5344CB8AC3E}">
        <p14:creationId xmlns:p14="http://schemas.microsoft.com/office/powerpoint/2010/main" val="1413111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281" y="-1611086"/>
            <a:ext cx="5947461" cy="10560703"/>
          </a:xfrm>
        </p:spPr>
      </p:pic>
    </p:spTree>
    <p:extLst>
      <p:ext uri="{BB962C8B-B14F-4D97-AF65-F5344CB8AC3E}">
        <p14:creationId xmlns:p14="http://schemas.microsoft.com/office/powerpoint/2010/main" val="2288649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191294"/>
            <a:ext cx="7881256" cy="6567714"/>
          </a:xfrm>
        </p:spPr>
      </p:pic>
    </p:spTree>
    <p:extLst>
      <p:ext uri="{BB962C8B-B14F-4D97-AF65-F5344CB8AC3E}">
        <p14:creationId xmlns:p14="http://schemas.microsoft.com/office/powerpoint/2010/main" val="4007036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009" y="365124"/>
            <a:ext cx="7013951" cy="6531107"/>
          </a:xfrm>
        </p:spPr>
      </p:pic>
    </p:spTree>
    <p:extLst>
      <p:ext uri="{BB962C8B-B14F-4D97-AF65-F5344CB8AC3E}">
        <p14:creationId xmlns:p14="http://schemas.microsoft.com/office/powerpoint/2010/main" val="4031682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67" y="0"/>
            <a:ext cx="6202062" cy="6830732"/>
          </a:xfrm>
        </p:spPr>
      </p:pic>
    </p:spTree>
    <p:extLst>
      <p:ext uri="{BB962C8B-B14F-4D97-AF65-F5344CB8AC3E}">
        <p14:creationId xmlns:p14="http://schemas.microsoft.com/office/powerpoint/2010/main" val="1725952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34" y="0"/>
            <a:ext cx="7212612" cy="7185188"/>
          </a:xfrm>
        </p:spPr>
      </p:pic>
    </p:spTree>
    <p:extLst>
      <p:ext uri="{BB962C8B-B14F-4D97-AF65-F5344CB8AC3E}">
        <p14:creationId xmlns:p14="http://schemas.microsoft.com/office/powerpoint/2010/main" val="3463667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195" y="139336"/>
            <a:ext cx="8473441" cy="8473441"/>
          </a:xfrm>
        </p:spPr>
      </p:pic>
    </p:spTree>
    <p:extLst>
      <p:ext uri="{BB962C8B-B14F-4D97-AF65-F5344CB8AC3E}">
        <p14:creationId xmlns:p14="http://schemas.microsoft.com/office/powerpoint/2010/main" val="3199218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930" y="0"/>
            <a:ext cx="4976776" cy="6858000"/>
          </a:xfrm>
        </p:spPr>
      </p:pic>
    </p:spTree>
    <p:extLst>
      <p:ext uri="{BB962C8B-B14F-4D97-AF65-F5344CB8AC3E}">
        <p14:creationId xmlns:p14="http://schemas.microsoft.com/office/powerpoint/2010/main" val="501089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838" y="1027906"/>
            <a:ext cx="8005848" cy="7990628"/>
          </a:xfrm>
        </p:spPr>
      </p:pic>
    </p:spTree>
    <p:extLst>
      <p:ext uri="{BB962C8B-B14F-4D97-AF65-F5344CB8AC3E}">
        <p14:creationId xmlns:p14="http://schemas.microsoft.com/office/powerpoint/2010/main" val="684581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666" y="60960"/>
            <a:ext cx="6875123" cy="6875123"/>
          </a:xfrm>
        </p:spPr>
      </p:pic>
    </p:spTree>
    <p:extLst>
      <p:ext uri="{BB962C8B-B14F-4D97-AF65-F5344CB8AC3E}">
        <p14:creationId xmlns:p14="http://schemas.microsoft.com/office/powerpoint/2010/main" val="857248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307" y="0"/>
            <a:ext cx="7009316" cy="6942688"/>
          </a:xfrm>
        </p:spPr>
      </p:pic>
    </p:spTree>
    <p:extLst>
      <p:ext uri="{BB962C8B-B14F-4D97-AF65-F5344CB8AC3E}">
        <p14:creationId xmlns:p14="http://schemas.microsoft.com/office/powerpoint/2010/main" val="33009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164" y="0"/>
            <a:ext cx="6002573" cy="7012908"/>
          </a:xfrm>
        </p:spPr>
      </p:pic>
    </p:spTree>
    <p:extLst>
      <p:ext uri="{BB962C8B-B14F-4D97-AF65-F5344CB8AC3E}">
        <p14:creationId xmlns:p14="http://schemas.microsoft.com/office/powerpoint/2010/main" val="1487683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750" y="0"/>
            <a:ext cx="6120907" cy="6861732"/>
          </a:xfrm>
        </p:spPr>
      </p:pic>
    </p:spTree>
    <p:extLst>
      <p:ext uri="{BB962C8B-B14F-4D97-AF65-F5344CB8AC3E}">
        <p14:creationId xmlns:p14="http://schemas.microsoft.com/office/powerpoint/2010/main" val="330472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539" y="-1611086"/>
            <a:ext cx="7916278" cy="11286575"/>
          </a:xfrm>
        </p:spPr>
      </p:pic>
    </p:spTree>
    <p:extLst>
      <p:ext uri="{BB962C8B-B14F-4D97-AF65-F5344CB8AC3E}">
        <p14:creationId xmlns:p14="http://schemas.microsoft.com/office/powerpoint/2010/main" val="3151211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727" y="69669"/>
            <a:ext cx="6636307" cy="6762474"/>
          </a:xfrm>
        </p:spPr>
      </p:pic>
    </p:spTree>
    <p:extLst>
      <p:ext uri="{BB962C8B-B14F-4D97-AF65-F5344CB8AC3E}">
        <p14:creationId xmlns:p14="http://schemas.microsoft.com/office/powerpoint/2010/main" val="1437669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74" y="0"/>
            <a:ext cx="6679486" cy="6896602"/>
          </a:xfrm>
        </p:spPr>
      </p:pic>
    </p:spTree>
    <p:extLst>
      <p:ext uri="{BB962C8B-B14F-4D97-AF65-F5344CB8AC3E}">
        <p14:creationId xmlns:p14="http://schemas.microsoft.com/office/powerpoint/2010/main" val="3185913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233" y="130628"/>
            <a:ext cx="9007635" cy="8990511"/>
          </a:xfrm>
        </p:spPr>
      </p:pic>
    </p:spTree>
    <p:extLst>
      <p:ext uri="{BB962C8B-B14F-4D97-AF65-F5344CB8AC3E}">
        <p14:creationId xmlns:p14="http://schemas.microsoft.com/office/powerpoint/2010/main" val="1042547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587" y="-226424"/>
            <a:ext cx="6404790" cy="7151594"/>
          </a:xfrm>
        </p:spPr>
      </p:pic>
    </p:spTree>
    <p:extLst>
      <p:ext uri="{BB962C8B-B14F-4D97-AF65-F5344CB8AC3E}">
        <p14:creationId xmlns:p14="http://schemas.microsoft.com/office/powerpoint/2010/main" val="1359256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89" y="0"/>
            <a:ext cx="5668460" cy="6910124"/>
          </a:xfrm>
        </p:spPr>
      </p:pic>
    </p:spTree>
    <p:extLst>
      <p:ext uri="{BB962C8B-B14F-4D97-AF65-F5344CB8AC3E}">
        <p14:creationId xmlns:p14="http://schemas.microsoft.com/office/powerpoint/2010/main" val="2292835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78" y="-949234"/>
            <a:ext cx="7156468" cy="8945586"/>
          </a:xfrm>
        </p:spPr>
      </p:pic>
    </p:spTree>
    <p:extLst>
      <p:ext uri="{BB962C8B-B14F-4D97-AF65-F5344CB8AC3E}">
        <p14:creationId xmlns:p14="http://schemas.microsoft.com/office/powerpoint/2010/main" val="2768546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4" y="0"/>
            <a:ext cx="6969829" cy="6956579"/>
          </a:xfrm>
        </p:spPr>
      </p:pic>
    </p:spTree>
    <p:extLst>
      <p:ext uri="{BB962C8B-B14F-4D97-AF65-F5344CB8AC3E}">
        <p14:creationId xmlns:p14="http://schemas.microsoft.com/office/powerpoint/2010/main" val="3453988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630" y="0"/>
            <a:ext cx="7465204" cy="6816056"/>
          </a:xfrm>
        </p:spPr>
      </p:pic>
    </p:spTree>
    <p:extLst>
      <p:ext uri="{BB962C8B-B14F-4D97-AF65-F5344CB8AC3E}">
        <p14:creationId xmlns:p14="http://schemas.microsoft.com/office/powerpoint/2010/main" val="2765788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38" y="365125"/>
            <a:ext cx="10838745" cy="6096794"/>
          </a:xfrm>
        </p:spPr>
      </p:pic>
    </p:spTree>
    <p:extLst>
      <p:ext uri="{BB962C8B-B14F-4D97-AF65-F5344CB8AC3E}">
        <p14:creationId xmlns:p14="http://schemas.microsoft.com/office/powerpoint/2010/main" val="3621151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343" y="-165464"/>
            <a:ext cx="7003526" cy="6963583"/>
          </a:xfrm>
        </p:spPr>
      </p:pic>
    </p:spTree>
    <p:extLst>
      <p:ext uri="{BB962C8B-B14F-4D97-AF65-F5344CB8AC3E}">
        <p14:creationId xmlns:p14="http://schemas.microsoft.com/office/powerpoint/2010/main" val="3259558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262" y="-1585438"/>
            <a:ext cx="4737463" cy="10267508"/>
          </a:xfrm>
        </p:spPr>
      </p:pic>
    </p:spTree>
    <p:extLst>
      <p:ext uri="{BB962C8B-B14F-4D97-AF65-F5344CB8AC3E}">
        <p14:creationId xmlns:p14="http://schemas.microsoft.com/office/powerpoint/2010/main" val="1875018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541" y="87086"/>
            <a:ext cx="5204807" cy="6522481"/>
          </a:xfrm>
        </p:spPr>
      </p:pic>
    </p:spTree>
    <p:extLst>
      <p:ext uri="{BB962C8B-B14F-4D97-AF65-F5344CB8AC3E}">
        <p14:creationId xmlns:p14="http://schemas.microsoft.com/office/powerpoint/2010/main" val="4027438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770" y="95795"/>
            <a:ext cx="9266715" cy="9249099"/>
          </a:xfrm>
        </p:spPr>
      </p:pic>
    </p:spTree>
    <p:extLst>
      <p:ext uri="{BB962C8B-B14F-4D97-AF65-F5344CB8AC3E}">
        <p14:creationId xmlns:p14="http://schemas.microsoft.com/office/powerpoint/2010/main" val="1409430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143" y="165463"/>
            <a:ext cx="8628793" cy="6457960"/>
          </a:xfrm>
        </p:spPr>
      </p:pic>
    </p:spTree>
    <p:extLst>
      <p:ext uri="{BB962C8B-B14F-4D97-AF65-F5344CB8AC3E}">
        <p14:creationId xmlns:p14="http://schemas.microsoft.com/office/powerpoint/2010/main" val="2699103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875" y="0"/>
            <a:ext cx="5501313" cy="6930577"/>
          </a:xfrm>
        </p:spPr>
      </p:pic>
    </p:spTree>
    <p:extLst>
      <p:ext uri="{BB962C8B-B14F-4D97-AF65-F5344CB8AC3E}">
        <p14:creationId xmlns:p14="http://schemas.microsoft.com/office/powerpoint/2010/main" val="2000432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628" y="0"/>
            <a:ext cx="6774531" cy="6827294"/>
          </a:xfrm>
        </p:spPr>
      </p:pic>
    </p:spTree>
    <p:extLst>
      <p:ext uri="{BB962C8B-B14F-4D97-AF65-F5344CB8AC3E}">
        <p14:creationId xmlns:p14="http://schemas.microsoft.com/office/powerpoint/2010/main" val="1313630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753" y="0"/>
            <a:ext cx="8997396" cy="6742060"/>
          </a:xfrm>
        </p:spPr>
      </p:pic>
    </p:spTree>
    <p:extLst>
      <p:ext uri="{BB962C8B-B14F-4D97-AF65-F5344CB8AC3E}">
        <p14:creationId xmlns:p14="http://schemas.microsoft.com/office/powerpoint/2010/main" val="2804109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000" y="731519"/>
            <a:ext cx="7987138" cy="5671866"/>
          </a:xfrm>
        </p:spPr>
      </p:pic>
    </p:spTree>
    <p:extLst>
      <p:ext uri="{BB962C8B-B14F-4D97-AF65-F5344CB8AC3E}">
        <p14:creationId xmlns:p14="http://schemas.microsoft.com/office/powerpoint/2010/main" val="3395899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748" y="1786482"/>
            <a:ext cx="7437613" cy="742347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6241" y="5760176"/>
            <a:ext cx="907559" cy="73641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02" y="5821136"/>
            <a:ext cx="1651745" cy="935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309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6</Words>
  <Application>Microsoft Office PowerPoint</Application>
  <PresentationFormat>Grand écran</PresentationFormat>
  <Paragraphs>1</Paragraphs>
  <Slides>47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47</vt:i4>
      </vt:variant>
    </vt:vector>
  </HeadingPairs>
  <TitlesOfParts>
    <vt:vector size="5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N°66</dc:title>
  <dc:creator>Perroquet34740</dc:creator>
  <cp:lastModifiedBy>user</cp:lastModifiedBy>
  <cp:revision>5</cp:revision>
  <dcterms:created xsi:type="dcterms:W3CDTF">2025-12-11T19:27:46Z</dcterms:created>
  <dcterms:modified xsi:type="dcterms:W3CDTF">2025-12-11T20:01:20Z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