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40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307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341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55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66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976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217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269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683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9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12BBA-CCEA-4D60-B642-D2E8FFD438B5}" type="datetimeFigureOut">
              <a:rPr lang="fr-FR" smtClean="0"/>
              <a:t>15/12/2025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CB6C9-949B-4D44-A039-06BDBB3E7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2889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17" y="571500"/>
            <a:ext cx="4191000" cy="6286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37129" y="0"/>
            <a:ext cx="8727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HUMOUR EN VRAC N°184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705" y="50678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30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541" y="0"/>
            <a:ext cx="6965576" cy="6965576"/>
          </a:xfrm>
        </p:spPr>
      </p:pic>
    </p:spTree>
    <p:extLst>
      <p:ext uri="{BB962C8B-B14F-4D97-AF65-F5344CB8AC3E}">
        <p14:creationId xmlns:p14="http://schemas.microsoft.com/office/powerpoint/2010/main" val="1382851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268942"/>
            <a:ext cx="10064086" cy="10044953"/>
          </a:xfrm>
        </p:spPr>
      </p:pic>
    </p:spTree>
    <p:extLst>
      <p:ext uri="{BB962C8B-B14F-4D97-AF65-F5344CB8AC3E}">
        <p14:creationId xmlns:p14="http://schemas.microsoft.com/office/powerpoint/2010/main" val="4060280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48" y="57750"/>
            <a:ext cx="8418104" cy="6800250"/>
          </a:xfrm>
        </p:spPr>
      </p:pic>
    </p:spTree>
    <p:extLst>
      <p:ext uri="{BB962C8B-B14F-4D97-AF65-F5344CB8AC3E}">
        <p14:creationId xmlns:p14="http://schemas.microsoft.com/office/powerpoint/2010/main" val="2202972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96" y="365125"/>
            <a:ext cx="9349968" cy="6224979"/>
          </a:xfrm>
        </p:spPr>
      </p:pic>
    </p:spTree>
    <p:extLst>
      <p:ext uri="{BB962C8B-B14F-4D97-AF65-F5344CB8AC3E}">
        <p14:creationId xmlns:p14="http://schemas.microsoft.com/office/powerpoint/2010/main" val="2053153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895" y="0"/>
            <a:ext cx="6350034" cy="6763351"/>
          </a:xfrm>
        </p:spPr>
      </p:pic>
    </p:spTree>
    <p:extLst>
      <p:ext uri="{BB962C8B-B14F-4D97-AF65-F5344CB8AC3E}">
        <p14:creationId xmlns:p14="http://schemas.microsoft.com/office/powerpoint/2010/main" val="422963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284" y="0"/>
            <a:ext cx="4654590" cy="6858000"/>
          </a:xfrm>
        </p:spPr>
      </p:pic>
    </p:spTree>
    <p:extLst>
      <p:ext uri="{BB962C8B-B14F-4D97-AF65-F5344CB8AC3E}">
        <p14:creationId xmlns:p14="http://schemas.microsoft.com/office/powerpoint/2010/main" val="2042387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3" y="1268231"/>
            <a:ext cx="5466439" cy="5487225"/>
          </a:xfrm>
        </p:spPr>
      </p:pic>
      <p:sp>
        <p:nvSpPr>
          <p:cNvPr id="5" name="ZoneTexte 4"/>
          <p:cNvSpPr txBox="1"/>
          <p:nvPr/>
        </p:nvSpPr>
        <p:spPr>
          <a:xfrm>
            <a:off x="2770094" y="632012"/>
            <a:ext cx="6065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Proposition pour les nouveaux vitraux de Notre Dame de Paris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4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7176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335" y="201706"/>
            <a:ext cx="6556573" cy="6656294"/>
          </a:xfrm>
        </p:spPr>
      </p:pic>
    </p:spTree>
    <p:extLst>
      <p:ext uri="{BB962C8B-B14F-4D97-AF65-F5344CB8AC3E}">
        <p14:creationId xmlns:p14="http://schemas.microsoft.com/office/powerpoint/2010/main" val="3536851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981636"/>
            <a:ext cx="11168845" cy="11147612"/>
          </a:xfrm>
        </p:spPr>
      </p:pic>
    </p:spTree>
    <p:extLst>
      <p:ext uri="{BB962C8B-B14F-4D97-AF65-F5344CB8AC3E}">
        <p14:creationId xmlns:p14="http://schemas.microsoft.com/office/powerpoint/2010/main" val="3771692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94" y="-110611"/>
            <a:ext cx="6968611" cy="6968611"/>
          </a:xfrm>
        </p:spPr>
      </p:pic>
    </p:spTree>
    <p:extLst>
      <p:ext uri="{BB962C8B-B14F-4D97-AF65-F5344CB8AC3E}">
        <p14:creationId xmlns:p14="http://schemas.microsoft.com/office/powerpoint/2010/main" val="21018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-121024"/>
            <a:ext cx="7264447" cy="7264447"/>
          </a:xfrm>
        </p:spPr>
      </p:pic>
    </p:spTree>
    <p:extLst>
      <p:ext uri="{BB962C8B-B14F-4D97-AF65-F5344CB8AC3E}">
        <p14:creationId xmlns:p14="http://schemas.microsoft.com/office/powerpoint/2010/main" val="95289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7" y="0"/>
            <a:ext cx="5385538" cy="6972532"/>
          </a:xfrm>
        </p:spPr>
      </p:pic>
    </p:spTree>
    <p:extLst>
      <p:ext uri="{BB962C8B-B14F-4D97-AF65-F5344CB8AC3E}">
        <p14:creationId xmlns:p14="http://schemas.microsoft.com/office/powerpoint/2010/main" val="3954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923391" cy="7061439"/>
          </a:xfrm>
        </p:spPr>
      </p:pic>
    </p:spTree>
    <p:extLst>
      <p:ext uri="{BB962C8B-B14F-4D97-AF65-F5344CB8AC3E}">
        <p14:creationId xmlns:p14="http://schemas.microsoft.com/office/powerpoint/2010/main" val="3627844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668" y="1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4009770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304" y="954740"/>
            <a:ext cx="4037293" cy="6055939"/>
          </a:xfrm>
        </p:spPr>
      </p:pic>
      <p:sp>
        <p:nvSpPr>
          <p:cNvPr id="5" name="ZoneTexte 4"/>
          <p:cNvSpPr txBox="1"/>
          <p:nvPr/>
        </p:nvSpPr>
        <p:spPr>
          <a:xfrm>
            <a:off x="3469341" y="510988"/>
            <a:ext cx="4292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Voilà où sont passées les pièces jaunes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872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00" y="-228600"/>
            <a:ext cx="6804247" cy="7247128"/>
          </a:xfrm>
        </p:spPr>
      </p:pic>
    </p:spTree>
    <p:extLst>
      <p:ext uri="{BB962C8B-B14F-4D97-AF65-F5344CB8AC3E}">
        <p14:creationId xmlns:p14="http://schemas.microsoft.com/office/powerpoint/2010/main" val="1128849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2" y="0"/>
            <a:ext cx="6046153" cy="6764508"/>
          </a:xfrm>
        </p:spPr>
      </p:pic>
    </p:spTree>
    <p:extLst>
      <p:ext uri="{BB962C8B-B14F-4D97-AF65-F5344CB8AC3E}">
        <p14:creationId xmlns:p14="http://schemas.microsoft.com/office/powerpoint/2010/main" val="751929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475683" cy="6858000"/>
          </a:xfrm>
        </p:spPr>
      </p:pic>
    </p:spTree>
    <p:extLst>
      <p:ext uri="{BB962C8B-B14F-4D97-AF65-F5344CB8AC3E}">
        <p14:creationId xmlns:p14="http://schemas.microsoft.com/office/powerpoint/2010/main" val="342102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5" y="0"/>
            <a:ext cx="5661730" cy="7008718"/>
          </a:xfrm>
        </p:spPr>
      </p:pic>
    </p:spTree>
    <p:extLst>
      <p:ext uri="{BB962C8B-B14F-4D97-AF65-F5344CB8AC3E}">
        <p14:creationId xmlns:p14="http://schemas.microsoft.com/office/powerpoint/2010/main" val="403045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407" y="25112"/>
            <a:ext cx="8425911" cy="6832888"/>
          </a:xfrm>
        </p:spPr>
      </p:pic>
    </p:spTree>
    <p:extLst>
      <p:ext uri="{BB962C8B-B14F-4D97-AF65-F5344CB8AC3E}">
        <p14:creationId xmlns:p14="http://schemas.microsoft.com/office/powerpoint/2010/main" val="2745366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244680" cy="7418802"/>
          </a:xfrm>
        </p:spPr>
      </p:pic>
    </p:spTree>
    <p:extLst>
      <p:ext uri="{BB962C8B-B14F-4D97-AF65-F5344CB8AC3E}">
        <p14:creationId xmlns:p14="http://schemas.microsoft.com/office/powerpoint/2010/main" val="2526632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09" y="0"/>
            <a:ext cx="5151932" cy="6922249"/>
          </a:xfrm>
        </p:spPr>
      </p:pic>
    </p:spTree>
    <p:extLst>
      <p:ext uri="{BB962C8B-B14F-4D97-AF65-F5344CB8AC3E}">
        <p14:creationId xmlns:p14="http://schemas.microsoft.com/office/powerpoint/2010/main" val="3125388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43" y="0"/>
            <a:ext cx="9619487" cy="9601200"/>
          </a:xfrm>
        </p:spPr>
      </p:pic>
    </p:spTree>
    <p:extLst>
      <p:ext uri="{BB962C8B-B14F-4D97-AF65-F5344CB8AC3E}">
        <p14:creationId xmlns:p14="http://schemas.microsoft.com/office/powerpoint/2010/main" val="1237950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072" y="0"/>
            <a:ext cx="5981727" cy="7058438"/>
          </a:xfrm>
        </p:spPr>
      </p:pic>
    </p:spTree>
    <p:extLst>
      <p:ext uri="{BB962C8B-B14F-4D97-AF65-F5344CB8AC3E}">
        <p14:creationId xmlns:p14="http://schemas.microsoft.com/office/powerpoint/2010/main" val="68024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613" y="174812"/>
            <a:ext cx="5858163" cy="6615583"/>
          </a:xfrm>
        </p:spPr>
      </p:pic>
    </p:spTree>
    <p:extLst>
      <p:ext uri="{BB962C8B-B14F-4D97-AF65-F5344CB8AC3E}">
        <p14:creationId xmlns:p14="http://schemas.microsoft.com/office/powerpoint/2010/main" val="413202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6" y="0"/>
            <a:ext cx="7078219" cy="6822543"/>
          </a:xfrm>
        </p:spPr>
      </p:pic>
    </p:spTree>
    <p:extLst>
      <p:ext uri="{BB962C8B-B14F-4D97-AF65-F5344CB8AC3E}">
        <p14:creationId xmlns:p14="http://schemas.microsoft.com/office/powerpoint/2010/main" val="2711524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316" y="-188259"/>
            <a:ext cx="5327696" cy="7565960"/>
          </a:xfrm>
        </p:spPr>
      </p:pic>
    </p:spTree>
    <p:extLst>
      <p:ext uri="{BB962C8B-B14F-4D97-AF65-F5344CB8AC3E}">
        <p14:creationId xmlns:p14="http://schemas.microsoft.com/office/powerpoint/2010/main" val="717064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04939" cy="7203160"/>
          </a:xfrm>
        </p:spPr>
      </p:pic>
    </p:spTree>
    <p:extLst>
      <p:ext uri="{BB962C8B-B14F-4D97-AF65-F5344CB8AC3E}">
        <p14:creationId xmlns:p14="http://schemas.microsoft.com/office/powerpoint/2010/main" val="177558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530" y="0"/>
            <a:ext cx="8636940" cy="7542927"/>
          </a:xfrm>
        </p:spPr>
      </p:pic>
    </p:spTree>
    <p:extLst>
      <p:ext uri="{BB962C8B-B14F-4D97-AF65-F5344CB8AC3E}">
        <p14:creationId xmlns:p14="http://schemas.microsoft.com/office/powerpoint/2010/main" val="115998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7395613" cy="7451855"/>
          </a:xfrm>
        </p:spPr>
      </p:pic>
    </p:spTree>
    <p:extLst>
      <p:ext uri="{BB962C8B-B14F-4D97-AF65-F5344CB8AC3E}">
        <p14:creationId xmlns:p14="http://schemas.microsoft.com/office/powerpoint/2010/main" val="3762046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23" y="-83717"/>
            <a:ext cx="6941717" cy="6941717"/>
          </a:xfrm>
        </p:spPr>
      </p:pic>
    </p:spTree>
    <p:extLst>
      <p:ext uri="{BB962C8B-B14F-4D97-AF65-F5344CB8AC3E}">
        <p14:creationId xmlns:p14="http://schemas.microsoft.com/office/powerpoint/2010/main" val="1426358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62" y="0"/>
            <a:ext cx="8564950" cy="7360051"/>
          </a:xfrm>
        </p:spPr>
      </p:pic>
    </p:spTree>
    <p:extLst>
      <p:ext uri="{BB962C8B-B14F-4D97-AF65-F5344CB8AC3E}">
        <p14:creationId xmlns:p14="http://schemas.microsoft.com/office/powerpoint/2010/main" val="1604477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582" y="-88077"/>
            <a:ext cx="5980688" cy="6946077"/>
          </a:xfrm>
        </p:spPr>
      </p:pic>
    </p:spTree>
    <p:extLst>
      <p:ext uri="{BB962C8B-B14F-4D97-AF65-F5344CB8AC3E}">
        <p14:creationId xmlns:p14="http://schemas.microsoft.com/office/powerpoint/2010/main" val="3457260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25" y="-739589"/>
            <a:ext cx="10414375" cy="10394577"/>
          </a:xfrm>
        </p:spPr>
      </p:pic>
    </p:spTree>
    <p:extLst>
      <p:ext uri="{BB962C8B-B14F-4D97-AF65-F5344CB8AC3E}">
        <p14:creationId xmlns:p14="http://schemas.microsoft.com/office/powerpoint/2010/main" val="3057989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457318" cy="7055090"/>
          </a:xfrm>
        </p:spPr>
      </p:pic>
    </p:spTree>
    <p:extLst>
      <p:ext uri="{BB962C8B-B14F-4D97-AF65-F5344CB8AC3E}">
        <p14:creationId xmlns:p14="http://schemas.microsoft.com/office/powerpoint/2010/main" val="658030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439" y="-524436"/>
            <a:ext cx="7333121" cy="9184341"/>
          </a:xfrm>
        </p:spPr>
      </p:pic>
    </p:spTree>
    <p:extLst>
      <p:ext uri="{BB962C8B-B14F-4D97-AF65-F5344CB8AC3E}">
        <p14:creationId xmlns:p14="http://schemas.microsoft.com/office/powerpoint/2010/main" val="412861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938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665870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56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489308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516" y="-242048"/>
            <a:ext cx="7162801" cy="7244507"/>
          </a:xfrm>
        </p:spPr>
      </p:pic>
    </p:spTree>
    <p:extLst>
      <p:ext uri="{BB962C8B-B14F-4D97-AF65-F5344CB8AC3E}">
        <p14:creationId xmlns:p14="http://schemas.microsoft.com/office/powerpoint/2010/main" val="4064998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98" y="75237"/>
            <a:ext cx="5874562" cy="6782763"/>
          </a:xfrm>
        </p:spPr>
      </p:pic>
    </p:spTree>
    <p:extLst>
      <p:ext uri="{BB962C8B-B14F-4D97-AF65-F5344CB8AC3E}">
        <p14:creationId xmlns:p14="http://schemas.microsoft.com/office/powerpoint/2010/main" val="69764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733" y="0"/>
            <a:ext cx="8782534" cy="7208996"/>
          </a:xfrm>
        </p:spPr>
      </p:pic>
    </p:spTree>
    <p:extLst>
      <p:ext uri="{BB962C8B-B14F-4D97-AF65-F5344CB8AC3E}">
        <p14:creationId xmlns:p14="http://schemas.microsoft.com/office/powerpoint/2010/main" val="3546456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2" y="107576"/>
            <a:ext cx="6901377" cy="6901377"/>
          </a:xfrm>
        </p:spPr>
      </p:pic>
    </p:spTree>
    <p:extLst>
      <p:ext uri="{BB962C8B-B14F-4D97-AF65-F5344CB8AC3E}">
        <p14:creationId xmlns:p14="http://schemas.microsoft.com/office/powerpoint/2010/main" val="2846812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069" y="-309282"/>
            <a:ext cx="6160307" cy="7670422"/>
          </a:xfrm>
        </p:spPr>
      </p:pic>
    </p:spTree>
    <p:extLst>
      <p:ext uri="{BB962C8B-B14F-4D97-AF65-F5344CB8AC3E}">
        <p14:creationId xmlns:p14="http://schemas.microsoft.com/office/powerpoint/2010/main" val="3716601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313" y="107576"/>
            <a:ext cx="5369440" cy="6921303"/>
          </a:xfrm>
        </p:spPr>
      </p:pic>
    </p:spTree>
    <p:extLst>
      <p:ext uri="{BB962C8B-B14F-4D97-AF65-F5344CB8AC3E}">
        <p14:creationId xmlns:p14="http://schemas.microsoft.com/office/powerpoint/2010/main" val="3707885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3" y="0"/>
            <a:ext cx="5775907" cy="7349068"/>
          </a:xfrm>
        </p:spPr>
      </p:pic>
    </p:spTree>
    <p:extLst>
      <p:ext uri="{BB962C8B-B14F-4D97-AF65-F5344CB8AC3E}">
        <p14:creationId xmlns:p14="http://schemas.microsoft.com/office/powerpoint/2010/main" val="2520486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10" y="-1344707"/>
            <a:ext cx="11249681" cy="11228295"/>
          </a:xfrm>
        </p:spPr>
      </p:pic>
    </p:spTree>
    <p:extLst>
      <p:ext uri="{BB962C8B-B14F-4D97-AF65-F5344CB8AC3E}">
        <p14:creationId xmlns:p14="http://schemas.microsoft.com/office/powerpoint/2010/main" val="2758742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083" y="-239467"/>
            <a:ext cx="7110986" cy="709746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56" y="5507692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04" y="5656273"/>
            <a:ext cx="2013735" cy="114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38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25</Words>
  <Application>Microsoft Office PowerPoint</Application>
  <PresentationFormat>Grand écran</PresentationFormat>
  <Paragraphs>3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N°184</dc:title>
  <dc:creator>user</dc:creator>
  <cp:lastModifiedBy>user</cp:lastModifiedBy>
  <cp:revision>4</cp:revision>
  <dcterms:created xsi:type="dcterms:W3CDTF">2025-12-15T19:06:59Z</dcterms:created>
  <dcterms:modified xsi:type="dcterms:W3CDTF">2025-12-15T19:36:09Z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