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00" r:id="rId2"/>
    <p:sldId id="257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301" r:id="rId13"/>
    <p:sldId id="266" r:id="rId14"/>
    <p:sldId id="267" r:id="rId15"/>
    <p:sldId id="268" r:id="rId16"/>
    <p:sldId id="269" r:id="rId17"/>
    <p:sldId id="270" r:id="rId18"/>
    <p:sldId id="271" r:id="rId19"/>
    <p:sldId id="302" r:id="rId20"/>
    <p:sldId id="272" r:id="rId21"/>
    <p:sldId id="273" r:id="rId22"/>
    <p:sldId id="274" r:id="rId23"/>
    <p:sldId id="275" r:id="rId24"/>
    <p:sldId id="276" r:id="rId25"/>
    <p:sldId id="303" r:id="rId26"/>
    <p:sldId id="277" r:id="rId27"/>
    <p:sldId id="278" r:id="rId28"/>
    <p:sldId id="280" r:id="rId29"/>
    <p:sldId id="281" r:id="rId30"/>
    <p:sldId id="282" r:id="rId31"/>
    <p:sldId id="279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1" r:id="rId40"/>
    <p:sldId id="292" r:id="rId41"/>
    <p:sldId id="293" r:id="rId42"/>
    <p:sldId id="294" r:id="rId43"/>
    <p:sldId id="295" r:id="rId44"/>
    <p:sldId id="296" r:id="rId45"/>
    <p:sldId id="297" r:id="rId46"/>
    <p:sldId id="304" r:id="rId47"/>
    <p:sldId id="298" r:id="rId48"/>
    <p:sldId id="299" r:id="rId49"/>
    <p:sldId id="290" r:id="rId50"/>
    <p:sldId id="305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55" d="100"/>
          <a:sy n="55" d="100"/>
        </p:scale>
        <p:origin x="48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67F0C-5AB2-4415-99D4-020D61BCFF56}" type="datetimeFigureOut">
              <a:rPr lang="fr-FR" smtClean="0"/>
              <a:t>10/12/2025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D68F9-3D28-415E-BED0-D3B0735D05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42765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67F0C-5AB2-4415-99D4-020D61BCFF56}" type="datetimeFigureOut">
              <a:rPr lang="fr-FR" smtClean="0"/>
              <a:t>10/12/2025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D68F9-3D28-415E-BED0-D3B0735D05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18971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67F0C-5AB2-4415-99D4-020D61BCFF56}" type="datetimeFigureOut">
              <a:rPr lang="fr-FR" smtClean="0"/>
              <a:t>10/12/2025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D68F9-3D28-415E-BED0-D3B0735D05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9885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67F0C-5AB2-4415-99D4-020D61BCFF56}" type="datetimeFigureOut">
              <a:rPr lang="fr-FR" smtClean="0"/>
              <a:t>10/12/2025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D68F9-3D28-415E-BED0-D3B0735D05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66840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67F0C-5AB2-4415-99D4-020D61BCFF56}" type="datetimeFigureOut">
              <a:rPr lang="fr-FR" smtClean="0"/>
              <a:t>10/12/2025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D68F9-3D28-415E-BED0-D3B0735D05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51487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67F0C-5AB2-4415-99D4-020D61BCFF56}" type="datetimeFigureOut">
              <a:rPr lang="fr-FR" smtClean="0"/>
              <a:t>10/12/2025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D68F9-3D28-415E-BED0-D3B0735D05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74183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67F0C-5AB2-4415-99D4-020D61BCFF56}" type="datetimeFigureOut">
              <a:rPr lang="fr-FR" smtClean="0"/>
              <a:t>10/12/2025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D68F9-3D28-415E-BED0-D3B0735D05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35009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67F0C-5AB2-4415-99D4-020D61BCFF56}" type="datetimeFigureOut">
              <a:rPr lang="fr-FR" smtClean="0"/>
              <a:t>10/12/2025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D68F9-3D28-415E-BED0-D3B0735D05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53885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67F0C-5AB2-4415-99D4-020D61BCFF56}" type="datetimeFigureOut">
              <a:rPr lang="fr-FR" smtClean="0"/>
              <a:t>10/12/2025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D68F9-3D28-415E-BED0-D3B0735D05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7153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67F0C-5AB2-4415-99D4-020D61BCFF56}" type="datetimeFigureOut">
              <a:rPr lang="fr-FR" smtClean="0"/>
              <a:t>10/12/2025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D68F9-3D28-415E-BED0-D3B0735D05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33918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67F0C-5AB2-4415-99D4-020D61BCFF56}" type="datetimeFigureOut">
              <a:rPr lang="fr-FR" smtClean="0"/>
              <a:t>10/12/2025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D68F9-3D28-415E-BED0-D3B0735D05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97415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B67F0C-5AB2-4415-99D4-020D61BCFF56}" type="datetimeFigureOut">
              <a:rPr lang="fr-FR" smtClean="0"/>
              <a:t>10/12/2025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7D68F9-3D28-415E-BED0-D3B0735D05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3591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7252" y="966548"/>
            <a:ext cx="6565424" cy="5891452"/>
          </a:xfrm>
        </p:spPr>
      </p:pic>
      <p:sp>
        <p:nvSpPr>
          <p:cNvPr id="5" name="Rectangle 4"/>
          <p:cNvSpPr/>
          <p:nvPr/>
        </p:nvSpPr>
        <p:spPr>
          <a:xfrm>
            <a:off x="2064327" y="166255"/>
            <a:ext cx="790062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 HUMOUR EN VRAC N°183</a:t>
            </a:r>
            <a:endParaRPr lang="fr-FR" sz="54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2003" y="5527098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88163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  <p:sndAc>
          <p:stSnd loop="1">
            <p:snd r:embed="rId2" name="Musique Humour 6.wav"/>
          </p:stSnd>
        </p:sndAc>
      </p:transition>
    </mc:Choice>
    <mc:Fallback>
      <p:transition spd="slow">
        <p:fade/>
        <p:sndAc>
          <p:stSnd loop="1">
            <p:snd r:embed="rId2" name="Musique Humour 6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2967" y="0"/>
            <a:ext cx="6226820" cy="6858000"/>
          </a:xfrm>
        </p:spPr>
      </p:pic>
    </p:spTree>
    <p:extLst>
      <p:ext uri="{BB962C8B-B14F-4D97-AF65-F5344CB8AC3E}">
        <p14:creationId xmlns:p14="http://schemas.microsoft.com/office/powerpoint/2010/main" val="6647687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5886" y="0"/>
            <a:ext cx="8371114" cy="6866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62999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5388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24785522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6257" y="0"/>
            <a:ext cx="7743543" cy="6866399"/>
          </a:xfrm>
        </p:spPr>
      </p:pic>
    </p:spTree>
    <p:extLst>
      <p:ext uri="{BB962C8B-B14F-4D97-AF65-F5344CB8AC3E}">
        <p14:creationId xmlns:p14="http://schemas.microsoft.com/office/powerpoint/2010/main" val="6420139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057" y="-242047"/>
            <a:ext cx="9915886" cy="9897036"/>
          </a:xfrm>
        </p:spPr>
      </p:pic>
    </p:spTree>
    <p:extLst>
      <p:ext uri="{BB962C8B-B14F-4D97-AF65-F5344CB8AC3E}">
        <p14:creationId xmlns:p14="http://schemas.microsoft.com/office/powerpoint/2010/main" val="16065904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412" y="163420"/>
            <a:ext cx="10245175" cy="6550593"/>
          </a:xfrm>
        </p:spPr>
      </p:pic>
    </p:spTree>
    <p:extLst>
      <p:ext uri="{BB962C8B-B14F-4D97-AF65-F5344CB8AC3E}">
        <p14:creationId xmlns:p14="http://schemas.microsoft.com/office/powerpoint/2010/main" val="24080730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5470" y="-662782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8734" y="-1035424"/>
            <a:ext cx="7507942" cy="9009530"/>
          </a:xfrm>
        </p:spPr>
      </p:pic>
    </p:spTree>
    <p:extLst>
      <p:ext uri="{BB962C8B-B14F-4D97-AF65-F5344CB8AC3E}">
        <p14:creationId xmlns:p14="http://schemas.microsoft.com/office/powerpoint/2010/main" val="34864707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3698" y="0"/>
            <a:ext cx="7102006" cy="7395882"/>
          </a:xfrm>
        </p:spPr>
      </p:pic>
    </p:spTree>
    <p:extLst>
      <p:ext uri="{BB962C8B-B14F-4D97-AF65-F5344CB8AC3E}">
        <p14:creationId xmlns:p14="http://schemas.microsoft.com/office/powerpoint/2010/main" val="3963097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5929" y="-34361"/>
            <a:ext cx="5177118" cy="6895240"/>
          </a:xfrm>
        </p:spPr>
      </p:pic>
    </p:spTree>
    <p:extLst>
      <p:ext uri="{BB962C8B-B14F-4D97-AF65-F5344CB8AC3E}">
        <p14:creationId xmlns:p14="http://schemas.microsoft.com/office/powerpoint/2010/main" val="10094493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3078" y="-779930"/>
            <a:ext cx="7194369" cy="8322897"/>
          </a:xfrm>
        </p:spPr>
      </p:pic>
    </p:spTree>
    <p:extLst>
      <p:ext uri="{BB962C8B-B14F-4D97-AF65-F5344CB8AC3E}">
        <p14:creationId xmlns:p14="http://schemas.microsoft.com/office/powerpoint/2010/main" val="37463633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375" y="-1277471"/>
            <a:ext cx="10791610" cy="10771095"/>
          </a:xfrm>
        </p:spPr>
      </p:pic>
    </p:spTree>
    <p:extLst>
      <p:ext uri="{BB962C8B-B14F-4D97-AF65-F5344CB8AC3E}">
        <p14:creationId xmlns:p14="http://schemas.microsoft.com/office/powerpoint/2010/main" val="19144924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6184" y="0"/>
            <a:ext cx="7691953" cy="8471647"/>
          </a:xfrm>
        </p:spPr>
      </p:pic>
    </p:spTree>
    <p:extLst>
      <p:ext uri="{BB962C8B-B14F-4D97-AF65-F5344CB8AC3E}">
        <p14:creationId xmlns:p14="http://schemas.microsoft.com/office/powerpoint/2010/main" val="2020680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7721" y="0"/>
            <a:ext cx="6578600" cy="6858000"/>
          </a:xfrm>
        </p:spPr>
      </p:pic>
    </p:spTree>
    <p:extLst>
      <p:ext uri="{BB962C8B-B14F-4D97-AF65-F5344CB8AC3E}">
        <p14:creationId xmlns:p14="http://schemas.microsoft.com/office/powerpoint/2010/main" val="2140848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2751" y="-94130"/>
            <a:ext cx="7393781" cy="6858000"/>
          </a:xfrm>
        </p:spPr>
      </p:pic>
    </p:spTree>
    <p:extLst>
      <p:ext uri="{BB962C8B-B14F-4D97-AF65-F5344CB8AC3E}">
        <p14:creationId xmlns:p14="http://schemas.microsoft.com/office/powerpoint/2010/main" val="10591988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513" y="365125"/>
            <a:ext cx="11280405" cy="5898712"/>
          </a:xfrm>
        </p:spPr>
      </p:pic>
    </p:spTree>
    <p:extLst>
      <p:ext uri="{BB962C8B-B14F-4D97-AF65-F5344CB8AC3E}">
        <p14:creationId xmlns:p14="http://schemas.microsoft.com/office/powerpoint/2010/main" val="25086404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5767" y="-336176"/>
            <a:ext cx="5951418" cy="7705164"/>
          </a:xfrm>
        </p:spPr>
      </p:pic>
    </p:spTree>
    <p:extLst>
      <p:ext uri="{BB962C8B-B14F-4D97-AF65-F5344CB8AC3E}">
        <p14:creationId xmlns:p14="http://schemas.microsoft.com/office/powerpoint/2010/main" val="270756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663" y="672353"/>
            <a:ext cx="10789608" cy="5780147"/>
          </a:xfrm>
        </p:spPr>
      </p:pic>
    </p:spTree>
    <p:extLst>
      <p:ext uri="{BB962C8B-B14F-4D97-AF65-F5344CB8AC3E}">
        <p14:creationId xmlns:p14="http://schemas.microsoft.com/office/powerpoint/2010/main" val="6848814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982" y="-1080655"/>
            <a:ext cx="10979818" cy="10958945"/>
          </a:xfrm>
        </p:spPr>
      </p:pic>
    </p:spTree>
    <p:extLst>
      <p:ext uri="{BB962C8B-B14F-4D97-AF65-F5344CB8AC3E}">
        <p14:creationId xmlns:p14="http://schemas.microsoft.com/office/powerpoint/2010/main" val="16926019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2941" y="-3361765"/>
            <a:ext cx="6428294" cy="14286464"/>
          </a:xfrm>
        </p:spPr>
      </p:pic>
    </p:spTree>
    <p:extLst>
      <p:ext uri="{BB962C8B-B14F-4D97-AF65-F5344CB8AC3E}">
        <p14:creationId xmlns:p14="http://schemas.microsoft.com/office/powerpoint/2010/main" val="3576328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3259" y="-215153"/>
            <a:ext cx="6087670" cy="7609588"/>
          </a:xfrm>
        </p:spPr>
      </p:pic>
    </p:spTree>
    <p:extLst>
      <p:ext uri="{BB962C8B-B14F-4D97-AF65-F5344CB8AC3E}">
        <p14:creationId xmlns:p14="http://schemas.microsoft.com/office/powerpoint/2010/main" val="31867382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8406" y="0"/>
            <a:ext cx="4853275" cy="6772014"/>
          </a:xfrm>
        </p:spPr>
      </p:pic>
    </p:spTree>
    <p:extLst>
      <p:ext uri="{BB962C8B-B14F-4D97-AF65-F5344CB8AC3E}">
        <p14:creationId xmlns:p14="http://schemas.microsoft.com/office/powerpoint/2010/main" val="29186583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5724" y="-484094"/>
            <a:ext cx="6635170" cy="8359271"/>
          </a:xfrm>
        </p:spPr>
      </p:pic>
    </p:spTree>
    <p:extLst>
      <p:ext uri="{BB962C8B-B14F-4D97-AF65-F5344CB8AC3E}">
        <p14:creationId xmlns:p14="http://schemas.microsoft.com/office/powerpoint/2010/main" val="2496502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6311" y="0"/>
            <a:ext cx="6441853" cy="6985888"/>
          </a:xfrm>
        </p:spPr>
      </p:pic>
    </p:spTree>
    <p:extLst>
      <p:ext uri="{BB962C8B-B14F-4D97-AF65-F5344CB8AC3E}">
        <p14:creationId xmlns:p14="http://schemas.microsoft.com/office/powerpoint/2010/main" val="37944938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482436"/>
            <a:ext cx="11965365" cy="11942618"/>
          </a:xfrm>
        </p:spPr>
      </p:pic>
    </p:spTree>
    <p:extLst>
      <p:ext uri="{BB962C8B-B14F-4D97-AF65-F5344CB8AC3E}">
        <p14:creationId xmlns:p14="http://schemas.microsoft.com/office/powerpoint/2010/main" val="14448595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315" y="0"/>
            <a:ext cx="5776014" cy="6961965"/>
          </a:xfrm>
        </p:spPr>
      </p:pic>
    </p:spTree>
    <p:extLst>
      <p:ext uri="{BB962C8B-B14F-4D97-AF65-F5344CB8AC3E}">
        <p14:creationId xmlns:p14="http://schemas.microsoft.com/office/powerpoint/2010/main" val="25292427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9243" y="-215154"/>
            <a:ext cx="5780322" cy="7483649"/>
          </a:xfrm>
        </p:spPr>
      </p:pic>
    </p:spTree>
    <p:extLst>
      <p:ext uri="{BB962C8B-B14F-4D97-AF65-F5344CB8AC3E}">
        <p14:creationId xmlns:p14="http://schemas.microsoft.com/office/powerpoint/2010/main" val="34158907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4214" y="-470648"/>
            <a:ext cx="5895692" cy="7913231"/>
          </a:xfrm>
        </p:spPr>
      </p:pic>
    </p:spTree>
    <p:extLst>
      <p:ext uri="{BB962C8B-B14F-4D97-AF65-F5344CB8AC3E}">
        <p14:creationId xmlns:p14="http://schemas.microsoft.com/office/powerpoint/2010/main" val="1783531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4747" y="0"/>
            <a:ext cx="7346488" cy="6947223"/>
          </a:xfrm>
        </p:spPr>
      </p:pic>
    </p:spTree>
    <p:extLst>
      <p:ext uri="{BB962C8B-B14F-4D97-AF65-F5344CB8AC3E}">
        <p14:creationId xmlns:p14="http://schemas.microsoft.com/office/powerpoint/2010/main" val="33646400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5176" y="-136169"/>
            <a:ext cx="7227765" cy="6994169"/>
          </a:xfrm>
        </p:spPr>
      </p:pic>
    </p:spTree>
    <p:extLst>
      <p:ext uri="{BB962C8B-B14F-4D97-AF65-F5344CB8AC3E}">
        <p14:creationId xmlns:p14="http://schemas.microsoft.com/office/powerpoint/2010/main" val="25518277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673" y="-1331259"/>
            <a:ext cx="10891140" cy="10870435"/>
          </a:xfrm>
        </p:spPr>
      </p:pic>
    </p:spTree>
    <p:extLst>
      <p:ext uri="{BB962C8B-B14F-4D97-AF65-F5344CB8AC3E}">
        <p14:creationId xmlns:p14="http://schemas.microsoft.com/office/powerpoint/2010/main" val="12878995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1588" y="0"/>
            <a:ext cx="5911765" cy="7094118"/>
          </a:xfrm>
        </p:spPr>
      </p:pic>
    </p:spTree>
    <p:extLst>
      <p:ext uri="{BB962C8B-B14F-4D97-AF65-F5344CB8AC3E}">
        <p14:creationId xmlns:p14="http://schemas.microsoft.com/office/powerpoint/2010/main" val="9361446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2902" y="215153"/>
            <a:ext cx="9726196" cy="6389472"/>
          </a:xfrm>
        </p:spPr>
      </p:pic>
    </p:spTree>
    <p:extLst>
      <p:ext uri="{BB962C8B-B14F-4D97-AF65-F5344CB8AC3E}">
        <p14:creationId xmlns:p14="http://schemas.microsoft.com/office/powerpoint/2010/main" val="30295887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7699" y="-268941"/>
            <a:ext cx="5875654" cy="7607074"/>
          </a:xfrm>
        </p:spPr>
      </p:pic>
    </p:spTree>
    <p:extLst>
      <p:ext uri="{BB962C8B-B14F-4D97-AF65-F5344CB8AC3E}">
        <p14:creationId xmlns:p14="http://schemas.microsoft.com/office/powerpoint/2010/main" val="38337721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7480" y="0"/>
            <a:ext cx="5088673" cy="6859067"/>
          </a:xfrm>
        </p:spPr>
      </p:pic>
    </p:spTree>
    <p:extLst>
      <p:ext uri="{BB962C8B-B14F-4D97-AF65-F5344CB8AC3E}">
        <p14:creationId xmlns:p14="http://schemas.microsoft.com/office/powerpoint/2010/main" val="30579382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047" y="0"/>
            <a:ext cx="7398918" cy="7398918"/>
          </a:xfrm>
        </p:spPr>
      </p:pic>
    </p:spTree>
    <p:extLst>
      <p:ext uri="{BB962C8B-B14F-4D97-AF65-F5344CB8AC3E}">
        <p14:creationId xmlns:p14="http://schemas.microsoft.com/office/powerpoint/2010/main" val="35808846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8713" y="0"/>
            <a:ext cx="5690511" cy="7099274"/>
          </a:xfrm>
        </p:spPr>
      </p:pic>
    </p:spTree>
    <p:extLst>
      <p:ext uri="{BB962C8B-B14F-4D97-AF65-F5344CB8AC3E}">
        <p14:creationId xmlns:p14="http://schemas.microsoft.com/office/powerpoint/2010/main" val="12947572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-927847"/>
            <a:ext cx="10541394" cy="10521354"/>
          </a:xfrm>
        </p:spPr>
      </p:pic>
    </p:spTree>
    <p:extLst>
      <p:ext uri="{BB962C8B-B14F-4D97-AF65-F5344CB8AC3E}">
        <p14:creationId xmlns:p14="http://schemas.microsoft.com/office/powerpoint/2010/main" val="20504952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5117" y="0"/>
            <a:ext cx="4950695" cy="6900032"/>
          </a:xfrm>
        </p:spPr>
      </p:pic>
    </p:spTree>
    <p:extLst>
      <p:ext uri="{BB962C8B-B14F-4D97-AF65-F5344CB8AC3E}">
        <p14:creationId xmlns:p14="http://schemas.microsoft.com/office/powerpoint/2010/main" val="1812023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0958" y="-134471"/>
            <a:ext cx="7420242" cy="7406136"/>
          </a:xfrm>
        </p:spPr>
      </p:pic>
    </p:spTree>
    <p:extLst>
      <p:ext uri="{BB962C8B-B14F-4D97-AF65-F5344CB8AC3E}">
        <p14:creationId xmlns:p14="http://schemas.microsoft.com/office/powerpoint/2010/main" val="2365363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593198" cy="7454053"/>
          </a:xfrm>
        </p:spPr>
      </p:pic>
    </p:spTree>
    <p:extLst>
      <p:ext uri="{BB962C8B-B14F-4D97-AF65-F5344CB8AC3E}">
        <p14:creationId xmlns:p14="http://schemas.microsoft.com/office/powerpoint/2010/main" val="3002853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3295" y="217721"/>
            <a:ext cx="8853705" cy="6640279"/>
          </a:xfrm>
        </p:spPr>
      </p:pic>
    </p:spTree>
    <p:extLst>
      <p:ext uri="{BB962C8B-B14F-4D97-AF65-F5344CB8AC3E}">
        <p14:creationId xmlns:p14="http://schemas.microsoft.com/office/powerpoint/2010/main" val="39179955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0182" y="0"/>
            <a:ext cx="6674841" cy="6855620"/>
          </a:xfrm>
        </p:spPr>
      </p:pic>
    </p:spTree>
    <p:extLst>
      <p:ext uri="{BB962C8B-B14F-4D97-AF65-F5344CB8AC3E}">
        <p14:creationId xmlns:p14="http://schemas.microsoft.com/office/powerpoint/2010/main" val="26605213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5993" y="-176465"/>
            <a:ext cx="6715923" cy="7034465"/>
          </a:xfrm>
        </p:spPr>
      </p:pic>
    </p:spTree>
    <p:extLst>
      <p:ext uri="{BB962C8B-B14F-4D97-AF65-F5344CB8AC3E}">
        <p14:creationId xmlns:p14="http://schemas.microsoft.com/office/powerpoint/2010/main" val="11154266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3373" y="-1"/>
            <a:ext cx="5944792" cy="7199303"/>
          </a:xfrm>
        </p:spPr>
      </p:pic>
    </p:spTree>
    <p:extLst>
      <p:ext uri="{BB962C8B-B14F-4D97-AF65-F5344CB8AC3E}">
        <p14:creationId xmlns:p14="http://schemas.microsoft.com/office/powerpoint/2010/main" val="20681076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791" y="-1579420"/>
            <a:ext cx="11465651" cy="11443855"/>
          </a:xfrm>
        </p:spPr>
      </p:pic>
    </p:spTree>
    <p:extLst>
      <p:ext uri="{BB962C8B-B14F-4D97-AF65-F5344CB8AC3E}">
        <p14:creationId xmlns:p14="http://schemas.microsoft.com/office/powerpoint/2010/main" val="42679179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4114" y="134471"/>
            <a:ext cx="6629400" cy="6629400"/>
          </a:xfrm>
        </p:spPr>
      </p:pic>
    </p:spTree>
    <p:extLst>
      <p:ext uri="{BB962C8B-B14F-4D97-AF65-F5344CB8AC3E}">
        <p14:creationId xmlns:p14="http://schemas.microsoft.com/office/powerpoint/2010/main" val="125301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4033" y="268940"/>
            <a:ext cx="8186107" cy="6689585"/>
          </a:xfrm>
        </p:spPr>
      </p:pic>
    </p:spTree>
    <p:extLst>
      <p:ext uri="{BB962C8B-B14F-4D97-AF65-F5344CB8AC3E}">
        <p14:creationId xmlns:p14="http://schemas.microsoft.com/office/powerpoint/2010/main" val="2659824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234" y="-1304366"/>
            <a:ext cx="11007173" cy="10986247"/>
          </a:xfrm>
        </p:spPr>
      </p:pic>
    </p:spTree>
    <p:extLst>
      <p:ext uri="{BB962C8B-B14F-4D97-AF65-F5344CB8AC3E}">
        <p14:creationId xmlns:p14="http://schemas.microsoft.com/office/powerpoint/2010/main" val="42639376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3297" y="0"/>
            <a:ext cx="6285405" cy="6990658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3957" y="5612823"/>
            <a:ext cx="1333500" cy="9525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595" y="5461938"/>
            <a:ext cx="1948894" cy="1103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19842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</TotalTime>
  <Words>5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umour en vrac N °183 </dc:title>
  <dc:creator>Perroquet34740</dc:creator>
  <cp:lastModifiedBy>user</cp:lastModifiedBy>
  <cp:revision>5</cp:revision>
  <dcterms:created xsi:type="dcterms:W3CDTF">2025-12-10T18:51:03Z</dcterms:created>
  <dcterms:modified xsi:type="dcterms:W3CDTF">2025-12-10T19:24:17Z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