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574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199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477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415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21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5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869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5433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245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6079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74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2A700-016C-40E3-B873-C694F979B230}" type="datetimeFigureOut">
              <a:rPr lang="fr-FR" smtClean="0"/>
              <a:t>05/12/2025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C1C52-CD9D-4D3E-AC0A-BA604D941D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6211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0" y="960120"/>
            <a:ext cx="8778240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47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621" y="0"/>
            <a:ext cx="7538757" cy="8740588"/>
          </a:xfrm>
        </p:spPr>
      </p:pic>
    </p:spTree>
    <p:extLst>
      <p:ext uri="{BB962C8B-B14F-4D97-AF65-F5344CB8AC3E}">
        <p14:creationId xmlns:p14="http://schemas.microsoft.com/office/powerpoint/2010/main" val="182210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307" y="-1"/>
            <a:ext cx="5551081" cy="7050739"/>
          </a:xfrm>
        </p:spPr>
      </p:pic>
    </p:spTree>
    <p:extLst>
      <p:ext uri="{BB962C8B-B14F-4D97-AF65-F5344CB8AC3E}">
        <p14:creationId xmlns:p14="http://schemas.microsoft.com/office/powerpoint/2010/main" val="2243760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585" y="0"/>
            <a:ext cx="5572124" cy="6858000"/>
          </a:xfrm>
        </p:spPr>
      </p:pic>
    </p:spTree>
    <p:extLst>
      <p:ext uri="{BB962C8B-B14F-4D97-AF65-F5344CB8AC3E}">
        <p14:creationId xmlns:p14="http://schemas.microsoft.com/office/powerpoint/2010/main" val="3937214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727" y="0"/>
            <a:ext cx="4538173" cy="6750424"/>
          </a:xfrm>
        </p:spPr>
      </p:pic>
    </p:spTree>
    <p:extLst>
      <p:ext uri="{BB962C8B-B14F-4D97-AF65-F5344CB8AC3E}">
        <p14:creationId xmlns:p14="http://schemas.microsoft.com/office/powerpoint/2010/main" val="802143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816" y="0"/>
            <a:ext cx="8510316" cy="6858000"/>
          </a:xfrm>
        </p:spPr>
      </p:pic>
    </p:spTree>
    <p:extLst>
      <p:ext uri="{BB962C8B-B14F-4D97-AF65-F5344CB8AC3E}">
        <p14:creationId xmlns:p14="http://schemas.microsoft.com/office/powerpoint/2010/main" val="3584765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152" y="-228600"/>
            <a:ext cx="5114575" cy="7409329"/>
          </a:xfrm>
        </p:spPr>
      </p:pic>
    </p:spTree>
    <p:extLst>
      <p:ext uri="{BB962C8B-B14F-4D97-AF65-F5344CB8AC3E}">
        <p14:creationId xmlns:p14="http://schemas.microsoft.com/office/powerpoint/2010/main" val="4282212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350" y="0"/>
            <a:ext cx="6940530" cy="8444753"/>
          </a:xfrm>
        </p:spPr>
      </p:pic>
    </p:spTree>
    <p:extLst>
      <p:ext uri="{BB962C8B-B14F-4D97-AF65-F5344CB8AC3E}">
        <p14:creationId xmlns:p14="http://schemas.microsoft.com/office/powerpoint/2010/main" val="3869521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82" y="718624"/>
            <a:ext cx="10887635" cy="5603503"/>
          </a:xfrm>
        </p:spPr>
      </p:pic>
    </p:spTree>
    <p:extLst>
      <p:ext uri="{BB962C8B-B14F-4D97-AF65-F5344CB8AC3E}">
        <p14:creationId xmlns:p14="http://schemas.microsoft.com/office/powerpoint/2010/main" val="168864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680836" cy="7199477"/>
          </a:xfrm>
        </p:spPr>
      </p:pic>
    </p:spTree>
    <p:extLst>
      <p:ext uri="{BB962C8B-B14F-4D97-AF65-F5344CB8AC3E}">
        <p14:creationId xmlns:p14="http://schemas.microsoft.com/office/powerpoint/2010/main" val="903352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637" y="1690688"/>
            <a:ext cx="5753914" cy="5567952"/>
          </a:xfrm>
        </p:spPr>
      </p:pic>
    </p:spTree>
    <p:extLst>
      <p:ext uri="{BB962C8B-B14F-4D97-AF65-F5344CB8AC3E}">
        <p14:creationId xmlns:p14="http://schemas.microsoft.com/office/powerpoint/2010/main" val="1968103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26" y="-78378"/>
            <a:ext cx="4335099" cy="7130863"/>
          </a:xfrm>
        </p:spPr>
      </p:pic>
    </p:spTree>
    <p:extLst>
      <p:ext uri="{BB962C8B-B14F-4D97-AF65-F5344CB8AC3E}">
        <p14:creationId xmlns:p14="http://schemas.microsoft.com/office/powerpoint/2010/main" val="1773963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320" y="-130629"/>
            <a:ext cx="4923714" cy="7323909"/>
          </a:xfrm>
        </p:spPr>
      </p:pic>
    </p:spTree>
    <p:extLst>
      <p:ext uri="{BB962C8B-B14F-4D97-AF65-F5344CB8AC3E}">
        <p14:creationId xmlns:p14="http://schemas.microsoft.com/office/powerpoint/2010/main" val="3460285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050" y="-566058"/>
            <a:ext cx="5476674" cy="8038011"/>
          </a:xfrm>
        </p:spPr>
      </p:pic>
    </p:spTree>
    <p:extLst>
      <p:ext uri="{BB962C8B-B14F-4D97-AF65-F5344CB8AC3E}">
        <p14:creationId xmlns:p14="http://schemas.microsoft.com/office/powerpoint/2010/main" val="2085076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011" y="0"/>
            <a:ext cx="4917861" cy="7315200"/>
          </a:xfrm>
        </p:spPr>
      </p:pic>
    </p:spTree>
    <p:extLst>
      <p:ext uri="{BB962C8B-B14F-4D97-AF65-F5344CB8AC3E}">
        <p14:creationId xmlns:p14="http://schemas.microsoft.com/office/powerpoint/2010/main" val="1554407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176" y="0"/>
            <a:ext cx="5887481" cy="8640943"/>
          </a:xfrm>
        </p:spPr>
      </p:pic>
    </p:spTree>
    <p:extLst>
      <p:ext uri="{BB962C8B-B14F-4D97-AF65-F5344CB8AC3E}">
        <p14:creationId xmlns:p14="http://schemas.microsoft.com/office/powerpoint/2010/main" val="2519536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914" y="0"/>
            <a:ext cx="4663794" cy="6858000"/>
          </a:xfrm>
        </p:spPr>
      </p:pic>
    </p:spTree>
    <p:extLst>
      <p:ext uri="{BB962C8B-B14F-4D97-AF65-F5344CB8AC3E}">
        <p14:creationId xmlns:p14="http://schemas.microsoft.com/office/powerpoint/2010/main" val="4071230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12" y="0"/>
            <a:ext cx="6692593" cy="68580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79" y="5505436"/>
            <a:ext cx="1489167" cy="135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94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121" y="-69669"/>
            <a:ext cx="6852334" cy="7576458"/>
          </a:xfrm>
        </p:spPr>
      </p:pic>
    </p:spTree>
    <p:extLst>
      <p:ext uri="{BB962C8B-B14F-4D97-AF65-F5344CB8AC3E}">
        <p14:creationId xmlns:p14="http://schemas.microsoft.com/office/powerpoint/2010/main" val="2144283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7705" cy="6857705"/>
          </a:xfrm>
        </p:spPr>
      </p:pic>
    </p:spTree>
    <p:extLst>
      <p:ext uri="{BB962C8B-B14F-4D97-AF65-F5344CB8AC3E}">
        <p14:creationId xmlns:p14="http://schemas.microsoft.com/office/powerpoint/2010/main" val="3986727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509" y="2098766"/>
            <a:ext cx="7912793" cy="5549946"/>
          </a:xfrm>
        </p:spPr>
      </p:pic>
    </p:spTree>
    <p:extLst>
      <p:ext uri="{BB962C8B-B14F-4D97-AF65-F5344CB8AC3E}">
        <p14:creationId xmlns:p14="http://schemas.microsoft.com/office/powerpoint/2010/main" val="535548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730" y="0"/>
            <a:ext cx="5251200" cy="7707086"/>
          </a:xfrm>
        </p:spPr>
      </p:pic>
    </p:spTree>
    <p:extLst>
      <p:ext uri="{BB962C8B-B14F-4D97-AF65-F5344CB8AC3E}">
        <p14:creationId xmlns:p14="http://schemas.microsoft.com/office/powerpoint/2010/main" val="2127152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001" y="60960"/>
            <a:ext cx="6618913" cy="6858000"/>
          </a:xfrm>
        </p:spPr>
      </p:pic>
    </p:spTree>
    <p:extLst>
      <p:ext uri="{BB962C8B-B14F-4D97-AF65-F5344CB8AC3E}">
        <p14:creationId xmlns:p14="http://schemas.microsoft.com/office/powerpoint/2010/main" val="1034768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787" y="0"/>
            <a:ext cx="7298871" cy="7785463"/>
          </a:xfrm>
        </p:spPr>
      </p:pic>
    </p:spTree>
    <p:extLst>
      <p:ext uri="{BB962C8B-B14F-4D97-AF65-F5344CB8AC3E}">
        <p14:creationId xmlns:p14="http://schemas.microsoft.com/office/powerpoint/2010/main" val="267831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417" y="95794"/>
            <a:ext cx="5223084" cy="6762206"/>
          </a:xfrm>
        </p:spPr>
      </p:pic>
    </p:spTree>
    <p:extLst>
      <p:ext uri="{BB962C8B-B14F-4D97-AF65-F5344CB8AC3E}">
        <p14:creationId xmlns:p14="http://schemas.microsoft.com/office/powerpoint/2010/main" val="4013832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5" y="-174171"/>
            <a:ext cx="7707086" cy="7707086"/>
          </a:xfrm>
        </p:spPr>
      </p:pic>
    </p:spTree>
    <p:extLst>
      <p:ext uri="{BB962C8B-B14F-4D97-AF65-F5344CB8AC3E}">
        <p14:creationId xmlns:p14="http://schemas.microsoft.com/office/powerpoint/2010/main" val="1246575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09" y="0"/>
            <a:ext cx="5161037" cy="7402286"/>
          </a:xfrm>
        </p:spPr>
      </p:pic>
    </p:spTree>
    <p:extLst>
      <p:ext uri="{BB962C8B-B14F-4D97-AF65-F5344CB8AC3E}">
        <p14:creationId xmlns:p14="http://schemas.microsoft.com/office/powerpoint/2010/main" val="563901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901" y="0"/>
            <a:ext cx="6416047" cy="6891762"/>
          </a:xfrm>
        </p:spPr>
      </p:pic>
    </p:spTree>
    <p:extLst>
      <p:ext uri="{BB962C8B-B14F-4D97-AF65-F5344CB8AC3E}">
        <p14:creationId xmlns:p14="http://schemas.microsoft.com/office/powerpoint/2010/main" val="341340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988" y="0"/>
            <a:ext cx="5066444" cy="6858000"/>
          </a:xfrm>
        </p:spPr>
      </p:pic>
    </p:spTree>
    <p:extLst>
      <p:ext uri="{BB962C8B-B14F-4D97-AF65-F5344CB8AC3E}">
        <p14:creationId xmlns:p14="http://schemas.microsoft.com/office/powerpoint/2010/main" val="3336937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865" y="-896983"/>
            <a:ext cx="7150198" cy="8699863"/>
          </a:xfrm>
        </p:spPr>
      </p:pic>
    </p:spTree>
    <p:extLst>
      <p:ext uri="{BB962C8B-B14F-4D97-AF65-F5344CB8AC3E}">
        <p14:creationId xmlns:p14="http://schemas.microsoft.com/office/powerpoint/2010/main" val="2134485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595" y="78377"/>
            <a:ext cx="8635884" cy="6666511"/>
          </a:xfrm>
        </p:spPr>
      </p:pic>
    </p:spTree>
    <p:extLst>
      <p:ext uri="{BB962C8B-B14F-4D97-AF65-F5344CB8AC3E}">
        <p14:creationId xmlns:p14="http://schemas.microsoft.com/office/powerpoint/2010/main" val="30230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675946" cy="7193280"/>
          </a:xfrm>
        </p:spPr>
      </p:pic>
    </p:spTree>
    <p:extLst>
      <p:ext uri="{BB962C8B-B14F-4D97-AF65-F5344CB8AC3E}">
        <p14:creationId xmlns:p14="http://schemas.microsoft.com/office/powerpoint/2010/main" val="1849848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201" y="-1"/>
            <a:ext cx="6700793" cy="6942837"/>
          </a:xfrm>
        </p:spPr>
      </p:pic>
    </p:spTree>
    <p:extLst>
      <p:ext uri="{BB962C8B-B14F-4D97-AF65-F5344CB8AC3E}">
        <p14:creationId xmlns:p14="http://schemas.microsoft.com/office/powerpoint/2010/main" val="309550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235" y="0"/>
            <a:ext cx="6707274" cy="6858000"/>
          </a:xfrm>
        </p:spPr>
      </p:pic>
    </p:spTree>
    <p:extLst>
      <p:ext uri="{BB962C8B-B14F-4D97-AF65-F5344CB8AC3E}">
        <p14:creationId xmlns:p14="http://schemas.microsoft.com/office/powerpoint/2010/main" val="859058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377" y="0"/>
            <a:ext cx="5309686" cy="6975273"/>
          </a:xfrm>
        </p:spPr>
      </p:pic>
    </p:spTree>
    <p:extLst>
      <p:ext uri="{BB962C8B-B14F-4D97-AF65-F5344CB8AC3E}">
        <p14:creationId xmlns:p14="http://schemas.microsoft.com/office/powerpoint/2010/main" val="2317019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870" y="0"/>
            <a:ext cx="7648976" cy="7378216"/>
          </a:xfrm>
        </p:spPr>
      </p:pic>
    </p:spTree>
    <p:extLst>
      <p:ext uri="{BB962C8B-B14F-4D97-AF65-F5344CB8AC3E}">
        <p14:creationId xmlns:p14="http://schemas.microsoft.com/office/powerpoint/2010/main" val="1649987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976" y="0"/>
            <a:ext cx="7933184" cy="7315200"/>
          </a:xfrm>
        </p:spPr>
      </p:pic>
    </p:spTree>
    <p:extLst>
      <p:ext uri="{BB962C8B-B14F-4D97-AF65-F5344CB8AC3E}">
        <p14:creationId xmlns:p14="http://schemas.microsoft.com/office/powerpoint/2010/main" val="2267912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92" y="0"/>
            <a:ext cx="7326682" cy="7593874"/>
          </a:xfrm>
        </p:spPr>
      </p:pic>
    </p:spTree>
    <p:extLst>
      <p:ext uri="{BB962C8B-B14F-4D97-AF65-F5344CB8AC3E}">
        <p14:creationId xmlns:p14="http://schemas.microsoft.com/office/powerpoint/2010/main" val="4191043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869" y="-139338"/>
            <a:ext cx="4534182" cy="7016777"/>
          </a:xfrm>
        </p:spPr>
      </p:pic>
    </p:spTree>
    <p:extLst>
      <p:ext uri="{BB962C8B-B14F-4D97-AF65-F5344CB8AC3E}">
        <p14:creationId xmlns:p14="http://schemas.microsoft.com/office/powerpoint/2010/main" val="653643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833" y="0"/>
            <a:ext cx="8299269" cy="6743156"/>
          </a:xfrm>
        </p:spPr>
      </p:pic>
    </p:spTree>
    <p:extLst>
      <p:ext uri="{BB962C8B-B14F-4D97-AF65-F5344CB8AC3E}">
        <p14:creationId xmlns:p14="http://schemas.microsoft.com/office/powerpoint/2010/main" val="2218191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074" y="130629"/>
            <a:ext cx="8604498" cy="6553496"/>
          </a:xfrm>
        </p:spPr>
      </p:pic>
    </p:spTree>
    <p:extLst>
      <p:ext uri="{BB962C8B-B14F-4D97-AF65-F5344CB8AC3E}">
        <p14:creationId xmlns:p14="http://schemas.microsoft.com/office/powerpoint/2010/main" val="1529435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230" y="87555"/>
            <a:ext cx="8076078" cy="6770445"/>
          </a:xfrm>
        </p:spPr>
      </p:pic>
    </p:spTree>
    <p:extLst>
      <p:ext uri="{BB962C8B-B14F-4D97-AF65-F5344CB8AC3E}">
        <p14:creationId xmlns:p14="http://schemas.microsoft.com/office/powerpoint/2010/main" val="169731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441" y="0"/>
            <a:ext cx="7980589" cy="7402286"/>
          </a:xfrm>
        </p:spPr>
      </p:pic>
    </p:spTree>
    <p:extLst>
      <p:ext uri="{BB962C8B-B14F-4D97-AF65-F5344CB8AC3E}">
        <p14:creationId xmlns:p14="http://schemas.microsoft.com/office/powerpoint/2010/main" val="2666996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249" y="0"/>
            <a:ext cx="6936082" cy="6936082"/>
          </a:xfrm>
        </p:spPr>
      </p:pic>
    </p:spTree>
    <p:extLst>
      <p:ext uri="{BB962C8B-B14F-4D97-AF65-F5344CB8AC3E}">
        <p14:creationId xmlns:p14="http://schemas.microsoft.com/office/powerpoint/2010/main" val="3901781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704" y="-259545"/>
            <a:ext cx="6801210" cy="7117545"/>
          </a:xfrm>
        </p:spPr>
      </p:pic>
    </p:spTree>
    <p:extLst>
      <p:ext uri="{BB962C8B-B14F-4D97-AF65-F5344CB8AC3E}">
        <p14:creationId xmlns:p14="http://schemas.microsoft.com/office/powerpoint/2010/main" val="1786008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39" y="-1"/>
            <a:ext cx="7274778" cy="6915189"/>
          </a:xfrm>
        </p:spPr>
      </p:pic>
    </p:spTree>
    <p:extLst>
      <p:ext uri="{BB962C8B-B14F-4D97-AF65-F5344CB8AC3E}">
        <p14:creationId xmlns:p14="http://schemas.microsoft.com/office/powerpoint/2010/main" val="3493218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558" y="0"/>
            <a:ext cx="8578796" cy="6889845"/>
          </a:xfrm>
        </p:spPr>
      </p:pic>
    </p:spTree>
    <p:extLst>
      <p:ext uri="{BB962C8B-B14F-4D97-AF65-F5344CB8AC3E}">
        <p14:creationId xmlns:p14="http://schemas.microsoft.com/office/powerpoint/2010/main" val="1634108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7636378" cy="7404094"/>
          </a:xfrm>
        </p:spPr>
      </p:pic>
    </p:spTree>
    <p:extLst>
      <p:ext uri="{BB962C8B-B14F-4D97-AF65-F5344CB8AC3E}">
        <p14:creationId xmlns:p14="http://schemas.microsoft.com/office/powerpoint/2010/main" val="3769436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651" y="60960"/>
            <a:ext cx="6309045" cy="6773130"/>
          </a:xfrm>
        </p:spPr>
      </p:pic>
    </p:spTree>
    <p:extLst>
      <p:ext uri="{BB962C8B-B14F-4D97-AF65-F5344CB8AC3E}">
        <p14:creationId xmlns:p14="http://schemas.microsoft.com/office/powerpoint/2010/main" val="683420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137" y="-31949"/>
            <a:ext cx="6231440" cy="688994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307" y="5582739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51" y="5504503"/>
            <a:ext cx="1820575" cy="103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093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N°121</dc:title>
  <dc:creator>Perroquet34740</dc:creator>
  <cp:lastModifiedBy>user</cp:lastModifiedBy>
  <cp:revision>5</cp:revision>
  <dcterms:created xsi:type="dcterms:W3CDTF">2025-12-05T13:14:46Z</dcterms:created>
  <dcterms:modified xsi:type="dcterms:W3CDTF">2025-12-05T16:32:43Z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