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58"/>
  </p:notesMasterIdLst>
  <p:sldIdLst>
    <p:sldId id="301" r:id="rId3"/>
    <p:sldId id="302" r:id="rId4"/>
    <p:sldId id="303" r:id="rId5"/>
    <p:sldId id="304" r:id="rId6"/>
    <p:sldId id="305" r:id="rId7"/>
    <p:sldId id="306" r:id="rId8"/>
    <p:sldId id="307" r:id="rId9"/>
    <p:sldId id="308" r:id="rId10"/>
    <p:sldId id="309" r:id="rId11"/>
    <p:sldId id="310" r:id="rId12"/>
    <p:sldId id="311" r:id="rId13"/>
    <p:sldId id="312" r:id="rId14"/>
    <p:sldId id="313" r:id="rId15"/>
    <p:sldId id="314" r:id="rId16"/>
    <p:sldId id="315" r:id="rId17"/>
    <p:sldId id="316" r:id="rId18"/>
    <p:sldId id="317" r:id="rId19"/>
    <p:sldId id="318" r:id="rId20"/>
    <p:sldId id="319" r:id="rId21"/>
    <p:sldId id="320" r:id="rId22"/>
    <p:sldId id="321" r:id="rId23"/>
    <p:sldId id="322" r:id="rId24"/>
    <p:sldId id="323" r:id="rId25"/>
    <p:sldId id="324" r:id="rId26"/>
    <p:sldId id="325" r:id="rId27"/>
    <p:sldId id="326" r:id="rId28"/>
    <p:sldId id="327" r:id="rId29"/>
    <p:sldId id="328" r:id="rId30"/>
    <p:sldId id="329" r:id="rId31"/>
    <p:sldId id="330" r:id="rId32"/>
    <p:sldId id="331" r:id="rId33"/>
    <p:sldId id="332" r:id="rId34"/>
    <p:sldId id="333" r:id="rId35"/>
    <p:sldId id="334" r:id="rId36"/>
    <p:sldId id="335" r:id="rId37"/>
    <p:sldId id="336" r:id="rId38"/>
    <p:sldId id="337" r:id="rId39"/>
    <p:sldId id="338" r:id="rId40"/>
    <p:sldId id="339" r:id="rId41"/>
    <p:sldId id="340" r:id="rId42"/>
    <p:sldId id="342" r:id="rId43"/>
    <p:sldId id="341" r:id="rId44"/>
    <p:sldId id="343" r:id="rId45"/>
    <p:sldId id="344" r:id="rId46"/>
    <p:sldId id="345" r:id="rId47"/>
    <p:sldId id="346" r:id="rId48"/>
    <p:sldId id="347" r:id="rId49"/>
    <p:sldId id="348" r:id="rId50"/>
    <p:sldId id="349" r:id="rId51"/>
    <p:sldId id="350" r:id="rId52"/>
    <p:sldId id="351" r:id="rId53"/>
    <p:sldId id="353" r:id="rId54"/>
    <p:sldId id="354" r:id="rId55"/>
    <p:sldId id="355" r:id="rId56"/>
    <p:sldId id="375" r:id="rId57"/>
  </p:sldIdLst>
  <p:sldSz cx="8640763" cy="57594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Y4zt6t2YxhD0SqncQFTgQ==" hashData="xIRCFoG79/wdBHsJ/ekT8mtJ5MwlKVDP7cOG1LxlmGs2tg8oTWInU7nca2ncNjBqOxzy3Kg2MyNeoxQ4wnSSXw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101" y="2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theme" Target="theme/theme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CB42AD-AC58-4CD5-B8F5-DECF576F33B9}" type="datetimeFigureOut">
              <a:rPr lang="fr-FR" smtClean="0"/>
              <a:t>15/10/2025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14425" y="1143000"/>
            <a:ext cx="46291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D65306-BDE9-4AC9-AB48-ECD4B9956F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3243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91195" rtl="0" eaLnBrk="1" latinLnBrk="0" hangingPunct="1">
      <a:defRPr sz="907" kern="1200">
        <a:solidFill>
          <a:schemeClr val="tx1"/>
        </a:solidFill>
        <a:latin typeface="+mn-lt"/>
        <a:ea typeface="+mn-ea"/>
        <a:cs typeface="+mn-cs"/>
      </a:defRPr>
    </a:lvl1pPr>
    <a:lvl2pPr marL="345597" algn="l" defTabSz="691195" rtl="0" eaLnBrk="1" latinLnBrk="0" hangingPunct="1">
      <a:defRPr sz="907" kern="1200">
        <a:solidFill>
          <a:schemeClr val="tx1"/>
        </a:solidFill>
        <a:latin typeface="+mn-lt"/>
        <a:ea typeface="+mn-ea"/>
        <a:cs typeface="+mn-cs"/>
      </a:defRPr>
    </a:lvl2pPr>
    <a:lvl3pPr marL="691195" algn="l" defTabSz="691195" rtl="0" eaLnBrk="1" latinLnBrk="0" hangingPunct="1">
      <a:defRPr sz="907" kern="1200">
        <a:solidFill>
          <a:schemeClr val="tx1"/>
        </a:solidFill>
        <a:latin typeface="+mn-lt"/>
        <a:ea typeface="+mn-ea"/>
        <a:cs typeface="+mn-cs"/>
      </a:defRPr>
    </a:lvl3pPr>
    <a:lvl4pPr marL="1036792" algn="l" defTabSz="691195" rtl="0" eaLnBrk="1" latinLnBrk="0" hangingPunct="1">
      <a:defRPr sz="907" kern="1200">
        <a:solidFill>
          <a:schemeClr val="tx1"/>
        </a:solidFill>
        <a:latin typeface="+mn-lt"/>
        <a:ea typeface="+mn-ea"/>
        <a:cs typeface="+mn-cs"/>
      </a:defRPr>
    </a:lvl4pPr>
    <a:lvl5pPr marL="1382390" algn="l" defTabSz="691195" rtl="0" eaLnBrk="1" latinLnBrk="0" hangingPunct="1">
      <a:defRPr sz="907" kern="1200">
        <a:solidFill>
          <a:schemeClr val="tx1"/>
        </a:solidFill>
        <a:latin typeface="+mn-lt"/>
        <a:ea typeface="+mn-ea"/>
        <a:cs typeface="+mn-cs"/>
      </a:defRPr>
    </a:lvl5pPr>
    <a:lvl6pPr marL="1727987" algn="l" defTabSz="691195" rtl="0" eaLnBrk="1" latinLnBrk="0" hangingPunct="1">
      <a:defRPr sz="907" kern="1200">
        <a:solidFill>
          <a:schemeClr val="tx1"/>
        </a:solidFill>
        <a:latin typeface="+mn-lt"/>
        <a:ea typeface="+mn-ea"/>
        <a:cs typeface="+mn-cs"/>
      </a:defRPr>
    </a:lvl6pPr>
    <a:lvl7pPr marL="2073585" algn="l" defTabSz="691195" rtl="0" eaLnBrk="1" latinLnBrk="0" hangingPunct="1">
      <a:defRPr sz="907" kern="1200">
        <a:solidFill>
          <a:schemeClr val="tx1"/>
        </a:solidFill>
        <a:latin typeface="+mn-lt"/>
        <a:ea typeface="+mn-ea"/>
        <a:cs typeface="+mn-cs"/>
      </a:defRPr>
    </a:lvl7pPr>
    <a:lvl8pPr marL="2419182" algn="l" defTabSz="691195" rtl="0" eaLnBrk="1" latinLnBrk="0" hangingPunct="1">
      <a:defRPr sz="907" kern="1200">
        <a:solidFill>
          <a:schemeClr val="tx1"/>
        </a:solidFill>
        <a:latin typeface="+mn-lt"/>
        <a:ea typeface="+mn-ea"/>
        <a:cs typeface="+mn-cs"/>
      </a:defRPr>
    </a:lvl8pPr>
    <a:lvl9pPr marL="2764780" algn="l" defTabSz="691195" rtl="0" eaLnBrk="1" latinLnBrk="0" hangingPunct="1">
      <a:defRPr sz="90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7E9ED2-45A2-4C9B-972E-6032167B5335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3" y="1790414"/>
            <a:ext cx="7344648" cy="1234550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768" y="3263815"/>
            <a:ext cx="6048535" cy="147185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410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820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229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641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04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459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869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5279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08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16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70" y="3702654"/>
            <a:ext cx="7344648" cy="1143892"/>
          </a:xfrm>
        </p:spPr>
        <p:txBody>
          <a:bodyPr anchor="t"/>
          <a:lstStyle>
            <a:lvl1pPr algn="l">
              <a:defRPr sz="3947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70" y="2441298"/>
            <a:ext cx="7344648" cy="1259879"/>
          </a:xfrm>
        </p:spPr>
        <p:txBody>
          <a:bodyPr anchor="b"/>
          <a:lstStyle>
            <a:lvl1pPr marL="0" indent="0">
              <a:buNone/>
              <a:defRPr sz="1932">
                <a:solidFill>
                  <a:schemeClr val="tx1">
                    <a:tint val="75000"/>
                  </a:schemeClr>
                </a:solidFill>
              </a:defRPr>
            </a:lvl1pPr>
            <a:lvl2pPr marL="441037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2pPr>
            <a:lvl3pPr marL="882071" indent="0">
              <a:buNone/>
              <a:defRPr sz="1596">
                <a:solidFill>
                  <a:schemeClr val="tx1">
                    <a:tint val="75000"/>
                  </a:schemeClr>
                </a:solidFill>
              </a:defRPr>
            </a:lvl3pPr>
            <a:lvl4pPr marL="1322989" indent="0">
              <a:buNone/>
              <a:defRPr sz="1428">
                <a:solidFill>
                  <a:schemeClr val="tx1">
                    <a:tint val="75000"/>
                  </a:schemeClr>
                </a:solidFill>
              </a:defRPr>
            </a:lvl4pPr>
            <a:lvl5pPr marL="1764130" indent="0">
              <a:buNone/>
              <a:defRPr sz="1428">
                <a:solidFill>
                  <a:schemeClr val="tx1">
                    <a:tint val="75000"/>
                  </a:schemeClr>
                </a:solidFill>
              </a:defRPr>
            </a:lvl5pPr>
            <a:lvl6pPr marL="2204973" indent="0">
              <a:buNone/>
              <a:defRPr sz="1428">
                <a:solidFill>
                  <a:schemeClr val="tx1">
                    <a:tint val="75000"/>
                  </a:schemeClr>
                </a:solidFill>
              </a:defRPr>
            </a:lvl6pPr>
            <a:lvl7pPr marL="2645981" indent="0">
              <a:buNone/>
              <a:defRPr sz="1428">
                <a:solidFill>
                  <a:schemeClr val="tx1">
                    <a:tint val="75000"/>
                  </a:schemeClr>
                </a:solidFill>
              </a:defRPr>
            </a:lvl7pPr>
            <a:lvl8pPr marL="3086978" indent="0">
              <a:buNone/>
              <a:defRPr sz="1428">
                <a:solidFill>
                  <a:schemeClr val="tx1">
                    <a:tint val="75000"/>
                  </a:schemeClr>
                </a:solidFill>
              </a:defRPr>
            </a:lvl8pPr>
            <a:lvl9pPr marL="3527956" indent="0">
              <a:buNone/>
              <a:defRPr sz="142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2591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33" y="1344674"/>
            <a:ext cx="3816337" cy="3800971"/>
          </a:xfrm>
        </p:spPr>
        <p:txBody>
          <a:bodyPr/>
          <a:lstStyle>
            <a:lvl1pPr>
              <a:defRPr sz="2687"/>
            </a:lvl1pPr>
            <a:lvl2pPr>
              <a:defRPr sz="2351"/>
            </a:lvl2pPr>
            <a:lvl3pPr>
              <a:defRPr sz="1932"/>
            </a:lvl3pPr>
            <a:lvl4pPr>
              <a:defRPr sz="1680"/>
            </a:lvl4pPr>
            <a:lvl5pPr>
              <a:defRPr sz="1680"/>
            </a:lvl5pPr>
            <a:lvl6pPr>
              <a:defRPr sz="1680"/>
            </a:lvl6pPr>
            <a:lvl7pPr>
              <a:defRPr sz="1680"/>
            </a:lvl7pPr>
            <a:lvl8pPr>
              <a:defRPr sz="1680"/>
            </a:lvl8pPr>
            <a:lvl9pPr>
              <a:defRPr sz="168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49" y="1344674"/>
            <a:ext cx="3816337" cy="3800971"/>
          </a:xfrm>
        </p:spPr>
        <p:txBody>
          <a:bodyPr/>
          <a:lstStyle>
            <a:lvl1pPr>
              <a:defRPr sz="2687"/>
            </a:lvl1pPr>
            <a:lvl2pPr>
              <a:defRPr sz="2351"/>
            </a:lvl2pPr>
            <a:lvl3pPr>
              <a:defRPr sz="1932"/>
            </a:lvl3pPr>
            <a:lvl4pPr>
              <a:defRPr sz="1680"/>
            </a:lvl4pPr>
            <a:lvl5pPr>
              <a:defRPr sz="1680"/>
            </a:lvl5pPr>
            <a:lvl6pPr>
              <a:defRPr sz="1680"/>
            </a:lvl6pPr>
            <a:lvl7pPr>
              <a:defRPr sz="1680"/>
            </a:lvl7pPr>
            <a:lvl8pPr>
              <a:defRPr sz="1680"/>
            </a:lvl8pPr>
            <a:lvl9pPr>
              <a:defRPr sz="168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280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457" y="1289423"/>
            <a:ext cx="3817838" cy="537281"/>
          </a:xfrm>
        </p:spPr>
        <p:txBody>
          <a:bodyPr anchor="b"/>
          <a:lstStyle>
            <a:lvl1pPr marL="0" indent="0">
              <a:buNone/>
              <a:defRPr sz="2351" b="1"/>
            </a:lvl1pPr>
            <a:lvl2pPr marL="441037" indent="0">
              <a:buNone/>
              <a:defRPr sz="1932" b="1"/>
            </a:lvl2pPr>
            <a:lvl3pPr marL="882071" indent="0">
              <a:buNone/>
              <a:defRPr sz="1680" b="1"/>
            </a:lvl3pPr>
            <a:lvl4pPr marL="1322989" indent="0">
              <a:buNone/>
              <a:defRPr sz="1596" b="1"/>
            </a:lvl4pPr>
            <a:lvl5pPr marL="1764130" indent="0">
              <a:buNone/>
              <a:defRPr sz="1596" b="1"/>
            </a:lvl5pPr>
            <a:lvl6pPr marL="2204973" indent="0">
              <a:buNone/>
              <a:defRPr sz="1596" b="1"/>
            </a:lvl6pPr>
            <a:lvl7pPr marL="2645981" indent="0">
              <a:buNone/>
              <a:defRPr sz="1596" b="1"/>
            </a:lvl7pPr>
            <a:lvl8pPr marL="3086978" indent="0">
              <a:buNone/>
              <a:defRPr sz="1596" b="1"/>
            </a:lvl8pPr>
            <a:lvl9pPr marL="3527956" indent="0">
              <a:buNone/>
              <a:defRPr sz="1596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457" y="1826637"/>
            <a:ext cx="3817838" cy="3318350"/>
          </a:xfrm>
        </p:spPr>
        <p:txBody>
          <a:bodyPr/>
          <a:lstStyle>
            <a:lvl1pPr>
              <a:defRPr sz="2351"/>
            </a:lvl1pPr>
            <a:lvl2pPr>
              <a:defRPr sz="1932"/>
            </a:lvl2pPr>
            <a:lvl3pPr>
              <a:defRPr sz="1680"/>
            </a:lvl3pPr>
            <a:lvl4pPr>
              <a:defRPr sz="1596"/>
            </a:lvl4pPr>
            <a:lvl5pPr>
              <a:defRPr sz="1596"/>
            </a:lvl5pPr>
            <a:lvl6pPr>
              <a:defRPr sz="1596"/>
            </a:lvl6pPr>
            <a:lvl7pPr>
              <a:defRPr sz="1596"/>
            </a:lvl7pPr>
            <a:lvl8pPr>
              <a:defRPr sz="1596"/>
            </a:lvl8pPr>
            <a:lvl9pPr>
              <a:defRPr sz="159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6" y="1289423"/>
            <a:ext cx="3819338" cy="537281"/>
          </a:xfrm>
        </p:spPr>
        <p:txBody>
          <a:bodyPr anchor="b"/>
          <a:lstStyle>
            <a:lvl1pPr marL="0" indent="0">
              <a:buNone/>
              <a:defRPr sz="2351" b="1"/>
            </a:lvl1pPr>
            <a:lvl2pPr marL="441037" indent="0">
              <a:buNone/>
              <a:defRPr sz="1932" b="1"/>
            </a:lvl2pPr>
            <a:lvl3pPr marL="882071" indent="0">
              <a:buNone/>
              <a:defRPr sz="1680" b="1"/>
            </a:lvl3pPr>
            <a:lvl4pPr marL="1322989" indent="0">
              <a:buNone/>
              <a:defRPr sz="1596" b="1"/>
            </a:lvl4pPr>
            <a:lvl5pPr marL="1764130" indent="0">
              <a:buNone/>
              <a:defRPr sz="1596" b="1"/>
            </a:lvl5pPr>
            <a:lvl6pPr marL="2204973" indent="0">
              <a:buNone/>
              <a:defRPr sz="1596" b="1"/>
            </a:lvl6pPr>
            <a:lvl7pPr marL="2645981" indent="0">
              <a:buNone/>
              <a:defRPr sz="1596" b="1"/>
            </a:lvl7pPr>
            <a:lvl8pPr marL="3086978" indent="0">
              <a:buNone/>
              <a:defRPr sz="1596" b="1"/>
            </a:lvl8pPr>
            <a:lvl9pPr marL="3527956" indent="0">
              <a:buNone/>
              <a:defRPr sz="1596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6" y="1826637"/>
            <a:ext cx="3819338" cy="3318350"/>
          </a:xfrm>
        </p:spPr>
        <p:txBody>
          <a:bodyPr/>
          <a:lstStyle>
            <a:lvl1pPr>
              <a:defRPr sz="2351"/>
            </a:lvl1pPr>
            <a:lvl2pPr>
              <a:defRPr sz="1932"/>
            </a:lvl2pPr>
            <a:lvl3pPr>
              <a:defRPr sz="1680"/>
            </a:lvl3pPr>
            <a:lvl4pPr>
              <a:defRPr sz="1596"/>
            </a:lvl4pPr>
            <a:lvl5pPr>
              <a:defRPr sz="1596"/>
            </a:lvl5pPr>
            <a:lvl6pPr>
              <a:defRPr sz="1596"/>
            </a:lvl6pPr>
            <a:lvl7pPr>
              <a:defRPr sz="1596"/>
            </a:lvl7pPr>
            <a:lvl8pPr>
              <a:defRPr sz="1596"/>
            </a:lvl8pPr>
            <a:lvl9pPr>
              <a:defRPr sz="159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901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749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365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08" y="230502"/>
            <a:ext cx="2842751" cy="975907"/>
          </a:xfrm>
        </p:spPr>
        <p:txBody>
          <a:bodyPr anchor="b"/>
          <a:lstStyle>
            <a:lvl1pPr algn="l">
              <a:defRPr sz="193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10" y="231114"/>
            <a:ext cx="4830426" cy="4915529"/>
          </a:xfrm>
        </p:spPr>
        <p:txBody>
          <a:bodyPr/>
          <a:lstStyle>
            <a:lvl1pPr>
              <a:defRPr sz="3107"/>
            </a:lvl1pPr>
            <a:lvl2pPr>
              <a:defRPr sz="2687"/>
            </a:lvl2pPr>
            <a:lvl3pPr>
              <a:defRPr sz="2351"/>
            </a:lvl3pPr>
            <a:lvl4pPr>
              <a:defRPr sz="1932"/>
            </a:lvl4pPr>
            <a:lvl5pPr>
              <a:defRPr sz="1932"/>
            </a:lvl5pPr>
            <a:lvl6pPr>
              <a:defRPr sz="1932"/>
            </a:lvl6pPr>
            <a:lvl7pPr>
              <a:defRPr sz="1932"/>
            </a:lvl7pPr>
            <a:lvl8pPr>
              <a:defRPr sz="1932"/>
            </a:lvl8pPr>
            <a:lvl9pPr>
              <a:defRPr sz="193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08" y="1205495"/>
            <a:ext cx="2842751" cy="3939623"/>
          </a:xfrm>
        </p:spPr>
        <p:txBody>
          <a:bodyPr/>
          <a:lstStyle>
            <a:lvl1pPr marL="0" indent="0">
              <a:buNone/>
              <a:defRPr sz="1428"/>
            </a:lvl1pPr>
            <a:lvl2pPr marL="441037" indent="0">
              <a:buNone/>
              <a:defRPr sz="1176"/>
            </a:lvl2pPr>
            <a:lvl3pPr marL="882071" indent="0">
              <a:buNone/>
              <a:defRPr sz="1008"/>
            </a:lvl3pPr>
            <a:lvl4pPr marL="1322989" indent="0">
              <a:buNone/>
              <a:defRPr sz="924"/>
            </a:lvl4pPr>
            <a:lvl5pPr marL="1764130" indent="0">
              <a:buNone/>
              <a:defRPr sz="924"/>
            </a:lvl5pPr>
            <a:lvl6pPr marL="2204973" indent="0">
              <a:buNone/>
              <a:defRPr sz="924"/>
            </a:lvl6pPr>
            <a:lvl7pPr marL="2645981" indent="0">
              <a:buNone/>
              <a:defRPr sz="924"/>
            </a:lvl7pPr>
            <a:lvl8pPr marL="3086978" indent="0">
              <a:buNone/>
              <a:defRPr sz="924"/>
            </a:lvl8pPr>
            <a:lvl9pPr marL="3527956" indent="0">
              <a:buNone/>
              <a:defRPr sz="92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241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6" y="4032352"/>
            <a:ext cx="5184458" cy="475955"/>
          </a:xfrm>
        </p:spPr>
        <p:txBody>
          <a:bodyPr anchor="b"/>
          <a:lstStyle>
            <a:lvl1pPr algn="l">
              <a:defRPr sz="193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6" y="516764"/>
            <a:ext cx="5184458" cy="3455670"/>
          </a:xfrm>
        </p:spPr>
        <p:txBody>
          <a:bodyPr/>
          <a:lstStyle>
            <a:lvl1pPr marL="0" indent="0">
              <a:buNone/>
              <a:defRPr sz="3107"/>
            </a:lvl1pPr>
            <a:lvl2pPr marL="441037" indent="0">
              <a:buNone/>
              <a:defRPr sz="2687"/>
            </a:lvl2pPr>
            <a:lvl3pPr marL="882071" indent="0">
              <a:buNone/>
              <a:defRPr sz="2351"/>
            </a:lvl3pPr>
            <a:lvl4pPr marL="1322989" indent="0">
              <a:buNone/>
              <a:defRPr sz="1932"/>
            </a:lvl4pPr>
            <a:lvl5pPr marL="1764130" indent="0">
              <a:buNone/>
              <a:defRPr sz="1932"/>
            </a:lvl5pPr>
            <a:lvl6pPr marL="2204973" indent="0">
              <a:buNone/>
              <a:defRPr sz="1932"/>
            </a:lvl6pPr>
            <a:lvl7pPr marL="2645981" indent="0">
              <a:buNone/>
              <a:defRPr sz="1932"/>
            </a:lvl7pPr>
            <a:lvl8pPr marL="3086978" indent="0">
              <a:buNone/>
              <a:defRPr sz="1932"/>
            </a:lvl8pPr>
            <a:lvl9pPr marL="3527956" indent="0">
              <a:buNone/>
              <a:defRPr sz="193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6" y="4508513"/>
            <a:ext cx="5184458" cy="675935"/>
          </a:xfrm>
        </p:spPr>
        <p:txBody>
          <a:bodyPr/>
          <a:lstStyle>
            <a:lvl1pPr marL="0" indent="0">
              <a:buNone/>
              <a:defRPr sz="1428"/>
            </a:lvl1pPr>
            <a:lvl2pPr marL="441037" indent="0">
              <a:buNone/>
              <a:defRPr sz="1176"/>
            </a:lvl2pPr>
            <a:lvl3pPr marL="882071" indent="0">
              <a:buNone/>
              <a:defRPr sz="1008"/>
            </a:lvl3pPr>
            <a:lvl4pPr marL="1322989" indent="0">
              <a:buNone/>
              <a:defRPr sz="924"/>
            </a:lvl4pPr>
            <a:lvl5pPr marL="1764130" indent="0">
              <a:buNone/>
              <a:defRPr sz="924"/>
            </a:lvl5pPr>
            <a:lvl6pPr marL="2204973" indent="0">
              <a:buNone/>
              <a:defRPr sz="924"/>
            </a:lvl6pPr>
            <a:lvl7pPr marL="2645981" indent="0">
              <a:buNone/>
              <a:defRPr sz="924"/>
            </a:lvl7pPr>
            <a:lvl8pPr marL="3086978" indent="0">
              <a:buNone/>
              <a:defRPr sz="924"/>
            </a:lvl8pPr>
            <a:lvl9pPr marL="3527956" indent="0">
              <a:buNone/>
              <a:defRPr sz="92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9977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4746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39" y="231381"/>
            <a:ext cx="1944172" cy="4914197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445" y="231381"/>
            <a:ext cx="5688502" cy="491419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3089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163"/>
            <a:ext cx="7344649" cy="1234549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3689"/>
            <a:ext cx="6048534" cy="147185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39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679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518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358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19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037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87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71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BFF6-0E57-4C87-B4F0-3A7CD5390225}" type="datetimeFigureOut">
              <a:rPr lang="fr-FR" smtClean="0"/>
              <a:pPr/>
              <a:t>15/10/2025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17EB-EB92-4559-8170-47650A5F5BD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7512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BFF6-0E57-4C87-B4F0-3A7CD5390225}" type="datetimeFigureOut">
              <a:rPr lang="fr-FR" smtClean="0"/>
              <a:pPr/>
              <a:t>15/10/2025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17EB-EB92-4559-8170-47650A5F5BD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7789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0980"/>
            <a:ext cx="7344649" cy="1143891"/>
          </a:xfrm>
        </p:spPr>
        <p:txBody>
          <a:bodyPr anchor="t"/>
          <a:lstStyle>
            <a:lvl1pPr algn="l">
              <a:defRPr sz="3359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101"/>
            <a:ext cx="7344649" cy="1259879"/>
          </a:xfrm>
        </p:spPr>
        <p:txBody>
          <a:bodyPr anchor="b"/>
          <a:lstStyle>
            <a:lvl1pPr marL="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1pPr>
            <a:lvl2pPr marL="383957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2pPr>
            <a:lvl3pPr marL="767913" indent="0">
              <a:buNone/>
              <a:defRPr sz="1344">
                <a:solidFill>
                  <a:schemeClr val="tx1">
                    <a:tint val="75000"/>
                  </a:schemeClr>
                </a:solidFill>
              </a:defRPr>
            </a:lvl3pPr>
            <a:lvl4pPr marL="1151870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4pPr>
            <a:lvl5pPr marL="1535826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5pPr>
            <a:lvl6pPr marL="1919783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6pPr>
            <a:lvl7pPr marL="2303739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7pPr>
            <a:lvl8pPr marL="2687696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8pPr>
            <a:lvl9pPr marL="3071652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BFF6-0E57-4C87-B4F0-3A7CD5390225}" type="datetimeFigureOut">
              <a:rPr lang="fr-FR" smtClean="0"/>
              <a:pPr/>
              <a:t>15/10/2025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17EB-EB92-4559-8170-47650A5F5BD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1050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3872"/>
            <a:ext cx="3816337" cy="3800971"/>
          </a:xfrm>
        </p:spPr>
        <p:txBody>
          <a:bodyPr/>
          <a:lstStyle>
            <a:lvl1pPr>
              <a:defRPr sz="2351"/>
            </a:lvl1pPr>
            <a:lvl2pPr>
              <a:defRPr sz="2016"/>
            </a:lvl2pPr>
            <a:lvl3pPr>
              <a:defRPr sz="1680"/>
            </a:lvl3pPr>
            <a:lvl4pPr>
              <a:defRPr sz="1512"/>
            </a:lvl4pPr>
            <a:lvl5pPr>
              <a:defRPr sz="1512"/>
            </a:lvl5pPr>
            <a:lvl6pPr>
              <a:defRPr sz="1512"/>
            </a:lvl6pPr>
            <a:lvl7pPr>
              <a:defRPr sz="1512"/>
            </a:lvl7pPr>
            <a:lvl8pPr>
              <a:defRPr sz="1512"/>
            </a:lvl8pPr>
            <a:lvl9pPr>
              <a:defRPr sz="151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3872"/>
            <a:ext cx="3816337" cy="3800971"/>
          </a:xfrm>
        </p:spPr>
        <p:txBody>
          <a:bodyPr/>
          <a:lstStyle>
            <a:lvl1pPr>
              <a:defRPr sz="2351"/>
            </a:lvl1pPr>
            <a:lvl2pPr>
              <a:defRPr sz="2016"/>
            </a:lvl2pPr>
            <a:lvl3pPr>
              <a:defRPr sz="1680"/>
            </a:lvl3pPr>
            <a:lvl4pPr>
              <a:defRPr sz="1512"/>
            </a:lvl4pPr>
            <a:lvl5pPr>
              <a:defRPr sz="1512"/>
            </a:lvl5pPr>
            <a:lvl6pPr>
              <a:defRPr sz="1512"/>
            </a:lvl6pPr>
            <a:lvl7pPr>
              <a:defRPr sz="1512"/>
            </a:lvl7pPr>
            <a:lvl8pPr>
              <a:defRPr sz="1512"/>
            </a:lvl8pPr>
            <a:lvl9pPr>
              <a:defRPr sz="151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BFF6-0E57-4C87-B4F0-3A7CD5390225}" type="datetimeFigureOut">
              <a:rPr lang="fr-FR" smtClean="0"/>
              <a:pPr/>
              <a:t>15/10/2025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17EB-EB92-4559-8170-47650A5F5BD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51425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210"/>
            <a:ext cx="3817838" cy="537282"/>
          </a:xfrm>
        </p:spPr>
        <p:txBody>
          <a:bodyPr anchor="b"/>
          <a:lstStyle>
            <a:lvl1pPr marL="0" indent="0">
              <a:buNone/>
              <a:defRPr sz="2016" b="1"/>
            </a:lvl1pPr>
            <a:lvl2pPr marL="383957" indent="0">
              <a:buNone/>
              <a:defRPr sz="1680" b="1"/>
            </a:lvl2pPr>
            <a:lvl3pPr marL="767913" indent="0">
              <a:buNone/>
              <a:defRPr sz="1512" b="1"/>
            </a:lvl3pPr>
            <a:lvl4pPr marL="1151870" indent="0">
              <a:buNone/>
              <a:defRPr sz="1344" b="1"/>
            </a:lvl4pPr>
            <a:lvl5pPr marL="1535826" indent="0">
              <a:buNone/>
              <a:defRPr sz="1344" b="1"/>
            </a:lvl5pPr>
            <a:lvl6pPr marL="1919783" indent="0">
              <a:buNone/>
              <a:defRPr sz="1344" b="1"/>
            </a:lvl6pPr>
            <a:lvl7pPr marL="2303739" indent="0">
              <a:buNone/>
              <a:defRPr sz="1344" b="1"/>
            </a:lvl7pPr>
            <a:lvl8pPr marL="2687696" indent="0">
              <a:buNone/>
              <a:defRPr sz="1344" b="1"/>
            </a:lvl8pPr>
            <a:lvl9pPr marL="3071652" indent="0">
              <a:buNone/>
              <a:defRPr sz="1344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492"/>
            <a:ext cx="3817838" cy="3318350"/>
          </a:xfrm>
        </p:spPr>
        <p:txBody>
          <a:bodyPr/>
          <a:lstStyle>
            <a:lvl1pPr>
              <a:defRPr sz="2016"/>
            </a:lvl1pPr>
            <a:lvl2pPr>
              <a:defRPr sz="1680"/>
            </a:lvl2pPr>
            <a:lvl3pPr>
              <a:defRPr sz="1512"/>
            </a:lvl3pPr>
            <a:lvl4pPr>
              <a:defRPr sz="1344"/>
            </a:lvl4pPr>
            <a:lvl5pPr>
              <a:defRPr sz="1344"/>
            </a:lvl5pPr>
            <a:lvl6pPr>
              <a:defRPr sz="1344"/>
            </a:lvl6pPr>
            <a:lvl7pPr>
              <a:defRPr sz="1344"/>
            </a:lvl7pPr>
            <a:lvl8pPr>
              <a:defRPr sz="1344"/>
            </a:lvl8pPr>
            <a:lvl9pPr>
              <a:defRPr sz="134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210"/>
            <a:ext cx="3819337" cy="537282"/>
          </a:xfrm>
        </p:spPr>
        <p:txBody>
          <a:bodyPr anchor="b"/>
          <a:lstStyle>
            <a:lvl1pPr marL="0" indent="0">
              <a:buNone/>
              <a:defRPr sz="2016" b="1"/>
            </a:lvl1pPr>
            <a:lvl2pPr marL="383957" indent="0">
              <a:buNone/>
              <a:defRPr sz="1680" b="1"/>
            </a:lvl2pPr>
            <a:lvl3pPr marL="767913" indent="0">
              <a:buNone/>
              <a:defRPr sz="1512" b="1"/>
            </a:lvl3pPr>
            <a:lvl4pPr marL="1151870" indent="0">
              <a:buNone/>
              <a:defRPr sz="1344" b="1"/>
            </a:lvl4pPr>
            <a:lvl5pPr marL="1535826" indent="0">
              <a:buNone/>
              <a:defRPr sz="1344" b="1"/>
            </a:lvl5pPr>
            <a:lvl6pPr marL="1919783" indent="0">
              <a:buNone/>
              <a:defRPr sz="1344" b="1"/>
            </a:lvl6pPr>
            <a:lvl7pPr marL="2303739" indent="0">
              <a:buNone/>
              <a:defRPr sz="1344" b="1"/>
            </a:lvl7pPr>
            <a:lvl8pPr marL="2687696" indent="0">
              <a:buNone/>
              <a:defRPr sz="1344" b="1"/>
            </a:lvl8pPr>
            <a:lvl9pPr marL="3071652" indent="0">
              <a:buNone/>
              <a:defRPr sz="1344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492"/>
            <a:ext cx="3819337" cy="3318350"/>
          </a:xfrm>
        </p:spPr>
        <p:txBody>
          <a:bodyPr/>
          <a:lstStyle>
            <a:lvl1pPr>
              <a:defRPr sz="2016"/>
            </a:lvl1pPr>
            <a:lvl2pPr>
              <a:defRPr sz="1680"/>
            </a:lvl2pPr>
            <a:lvl3pPr>
              <a:defRPr sz="1512"/>
            </a:lvl3pPr>
            <a:lvl4pPr>
              <a:defRPr sz="1344"/>
            </a:lvl4pPr>
            <a:lvl5pPr>
              <a:defRPr sz="1344"/>
            </a:lvl5pPr>
            <a:lvl6pPr>
              <a:defRPr sz="1344"/>
            </a:lvl6pPr>
            <a:lvl7pPr>
              <a:defRPr sz="1344"/>
            </a:lvl7pPr>
            <a:lvl8pPr>
              <a:defRPr sz="1344"/>
            </a:lvl8pPr>
            <a:lvl9pPr>
              <a:defRPr sz="134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BFF6-0E57-4C87-B4F0-3A7CD5390225}" type="datetimeFigureOut">
              <a:rPr lang="fr-FR" smtClean="0"/>
              <a:pPr/>
              <a:t>15/10/2025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17EB-EB92-4559-8170-47650A5F5BD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03473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BFF6-0E57-4C87-B4F0-3A7CD5390225}" type="datetimeFigureOut">
              <a:rPr lang="fr-FR" smtClean="0"/>
              <a:pPr/>
              <a:t>15/10/2025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17EB-EB92-4559-8170-47650A5F5BD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06849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BFF6-0E57-4C87-B4F0-3A7CD5390225}" type="datetimeFigureOut">
              <a:rPr lang="fr-FR" smtClean="0"/>
              <a:pPr/>
              <a:t>15/10/2025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17EB-EB92-4559-8170-47650A5F5BD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9088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11"/>
            <a:ext cx="2842751" cy="975907"/>
          </a:xfrm>
        </p:spPr>
        <p:txBody>
          <a:bodyPr anchor="b"/>
          <a:lstStyle>
            <a:lvl1pPr algn="l">
              <a:defRPr sz="168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12"/>
            <a:ext cx="4830427" cy="4915531"/>
          </a:xfrm>
        </p:spPr>
        <p:txBody>
          <a:bodyPr/>
          <a:lstStyle>
            <a:lvl1pPr>
              <a:defRPr sz="2687"/>
            </a:lvl1pPr>
            <a:lvl2pPr>
              <a:defRPr sz="2351"/>
            </a:lvl2pPr>
            <a:lvl3pPr>
              <a:defRPr sz="2016"/>
            </a:lvl3pPr>
            <a:lvl4pPr>
              <a:defRPr sz="1680"/>
            </a:lvl4pPr>
            <a:lvl5pPr>
              <a:defRPr sz="1680"/>
            </a:lvl5pPr>
            <a:lvl6pPr>
              <a:defRPr sz="1680"/>
            </a:lvl6pPr>
            <a:lvl7pPr>
              <a:defRPr sz="1680"/>
            </a:lvl7pPr>
            <a:lvl8pPr>
              <a:defRPr sz="1680"/>
            </a:lvl8pPr>
            <a:lvl9pPr>
              <a:defRPr sz="168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219"/>
            <a:ext cx="2842751" cy="3939624"/>
          </a:xfrm>
        </p:spPr>
        <p:txBody>
          <a:bodyPr/>
          <a:lstStyle>
            <a:lvl1pPr marL="0" indent="0">
              <a:buNone/>
              <a:defRPr sz="1176"/>
            </a:lvl1pPr>
            <a:lvl2pPr marL="383957" indent="0">
              <a:buNone/>
              <a:defRPr sz="1008"/>
            </a:lvl2pPr>
            <a:lvl3pPr marL="767913" indent="0">
              <a:buNone/>
              <a:defRPr sz="840"/>
            </a:lvl3pPr>
            <a:lvl4pPr marL="1151870" indent="0">
              <a:buNone/>
              <a:defRPr sz="756"/>
            </a:lvl4pPr>
            <a:lvl5pPr marL="1535826" indent="0">
              <a:buNone/>
              <a:defRPr sz="756"/>
            </a:lvl5pPr>
            <a:lvl6pPr marL="1919783" indent="0">
              <a:buNone/>
              <a:defRPr sz="756"/>
            </a:lvl6pPr>
            <a:lvl7pPr marL="2303739" indent="0">
              <a:buNone/>
              <a:defRPr sz="756"/>
            </a:lvl7pPr>
            <a:lvl8pPr marL="2687696" indent="0">
              <a:buNone/>
              <a:defRPr sz="756"/>
            </a:lvl8pPr>
            <a:lvl9pPr marL="3071652" indent="0">
              <a:buNone/>
              <a:defRPr sz="756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BFF6-0E57-4C87-B4F0-3A7CD5390225}" type="datetimeFigureOut">
              <a:rPr lang="fr-FR" smtClean="0"/>
              <a:pPr/>
              <a:t>15/10/2025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17EB-EB92-4559-8170-47650A5F5BD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5010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1615"/>
            <a:ext cx="5184458" cy="475955"/>
          </a:xfrm>
        </p:spPr>
        <p:txBody>
          <a:bodyPr anchor="b"/>
          <a:lstStyle>
            <a:lvl1pPr algn="l">
              <a:defRPr sz="168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618"/>
            <a:ext cx="5184458" cy="3455670"/>
          </a:xfrm>
        </p:spPr>
        <p:txBody>
          <a:bodyPr/>
          <a:lstStyle>
            <a:lvl1pPr marL="0" indent="0">
              <a:buNone/>
              <a:defRPr sz="2687"/>
            </a:lvl1pPr>
            <a:lvl2pPr marL="383957" indent="0">
              <a:buNone/>
              <a:defRPr sz="2351"/>
            </a:lvl2pPr>
            <a:lvl3pPr marL="767913" indent="0">
              <a:buNone/>
              <a:defRPr sz="2016"/>
            </a:lvl3pPr>
            <a:lvl4pPr marL="1151870" indent="0">
              <a:buNone/>
              <a:defRPr sz="1680"/>
            </a:lvl4pPr>
            <a:lvl5pPr marL="1535826" indent="0">
              <a:buNone/>
              <a:defRPr sz="1680"/>
            </a:lvl5pPr>
            <a:lvl6pPr marL="1919783" indent="0">
              <a:buNone/>
              <a:defRPr sz="1680"/>
            </a:lvl6pPr>
            <a:lvl7pPr marL="2303739" indent="0">
              <a:buNone/>
              <a:defRPr sz="1680"/>
            </a:lvl7pPr>
            <a:lvl8pPr marL="2687696" indent="0">
              <a:buNone/>
              <a:defRPr sz="1680"/>
            </a:lvl8pPr>
            <a:lvl9pPr marL="3071652" indent="0">
              <a:buNone/>
              <a:defRPr sz="168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7570"/>
            <a:ext cx="5184458" cy="675935"/>
          </a:xfrm>
        </p:spPr>
        <p:txBody>
          <a:bodyPr/>
          <a:lstStyle>
            <a:lvl1pPr marL="0" indent="0">
              <a:buNone/>
              <a:defRPr sz="1176"/>
            </a:lvl1pPr>
            <a:lvl2pPr marL="383957" indent="0">
              <a:buNone/>
              <a:defRPr sz="1008"/>
            </a:lvl2pPr>
            <a:lvl3pPr marL="767913" indent="0">
              <a:buNone/>
              <a:defRPr sz="840"/>
            </a:lvl3pPr>
            <a:lvl4pPr marL="1151870" indent="0">
              <a:buNone/>
              <a:defRPr sz="756"/>
            </a:lvl4pPr>
            <a:lvl5pPr marL="1535826" indent="0">
              <a:buNone/>
              <a:defRPr sz="756"/>
            </a:lvl5pPr>
            <a:lvl6pPr marL="1919783" indent="0">
              <a:buNone/>
              <a:defRPr sz="756"/>
            </a:lvl6pPr>
            <a:lvl7pPr marL="2303739" indent="0">
              <a:buNone/>
              <a:defRPr sz="756"/>
            </a:lvl7pPr>
            <a:lvl8pPr marL="2687696" indent="0">
              <a:buNone/>
              <a:defRPr sz="756"/>
            </a:lvl8pPr>
            <a:lvl9pPr marL="3071652" indent="0">
              <a:buNone/>
              <a:defRPr sz="756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BFF6-0E57-4C87-B4F0-3A7CD5390225}" type="datetimeFigureOut">
              <a:rPr lang="fr-FR" smtClean="0"/>
              <a:pPr/>
              <a:t>15/10/2025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17EB-EB92-4559-8170-47650A5F5BD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7153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BFF6-0E57-4C87-B4F0-3A7CD5390225}" type="datetimeFigureOut">
              <a:rPr lang="fr-FR" smtClean="0"/>
              <a:pPr/>
              <a:t>15/10/2025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17EB-EB92-4559-8170-47650A5F5BD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6010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646"/>
            <a:ext cx="1944172" cy="4914197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646"/>
            <a:ext cx="5688502" cy="491419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BFF6-0E57-4C87-B4F0-3A7CD5390225}" type="datetimeFigureOut">
              <a:rPr lang="fr-FR" smtClean="0"/>
              <a:pPr/>
              <a:t>15/10/2025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417EB-EB92-4559-8170-47650A5F5BD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3347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28" y="231899"/>
            <a:ext cx="7776686" cy="959909"/>
          </a:xfrm>
          <a:prstGeom prst="rect">
            <a:avLst/>
          </a:prstGeom>
        </p:spPr>
        <p:txBody>
          <a:bodyPr vert="horz" lIns="105225" tIns="52585" rIns="105225" bIns="52585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28" y="1344674"/>
            <a:ext cx="7776686" cy="3800971"/>
          </a:xfrm>
          <a:prstGeom prst="rect">
            <a:avLst/>
          </a:prstGeom>
        </p:spPr>
        <p:txBody>
          <a:bodyPr vert="horz" lIns="105225" tIns="52585" rIns="105225" bIns="52585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645" y="5338960"/>
            <a:ext cx="2016179" cy="306637"/>
          </a:xfrm>
          <a:prstGeom prst="rect">
            <a:avLst/>
          </a:prstGeom>
        </p:spPr>
        <p:txBody>
          <a:bodyPr vert="horz" lIns="105225" tIns="52585" rIns="105225" bIns="52585" rtlCol="0" anchor="ctr"/>
          <a:lstStyle>
            <a:lvl1pPr algn="l" defTabSz="882071">
              <a:defRPr sz="11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15/10/2025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635" y="5338960"/>
            <a:ext cx="2736242" cy="306637"/>
          </a:xfrm>
          <a:prstGeom prst="rect">
            <a:avLst/>
          </a:prstGeom>
        </p:spPr>
        <p:txBody>
          <a:bodyPr vert="horz" lIns="105225" tIns="52585" rIns="105225" bIns="52585" rtlCol="0" anchor="ctr"/>
          <a:lstStyle>
            <a:lvl1pPr algn="ctr" defTabSz="882071">
              <a:defRPr sz="11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4029" y="5338960"/>
            <a:ext cx="2016179" cy="306637"/>
          </a:xfrm>
          <a:prstGeom prst="rect">
            <a:avLst/>
          </a:prstGeom>
        </p:spPr>
        <p:txBody>
          <a:bodyPr vert="horz" lIns="105225" tIns="52585" rIns="105225" bIns="52585" rtlCol="0" anchor="ctr"/>
          <a:lstStyle>
            <a:lvl1pPr algn="r" defTabSz="882071">
              <a:defRPr sz="11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0587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xStyles>
    <p:titleStyle>
      <a:lvl1pPr algn="ctr" defTabSz="882071" rtl="0" eaLnBrk="1" latinLnBrk="0" hangingPunct="1">
        <a:spcBef>
          <a:spcPct val="0"/>
        </a:spcBef>
        <a:buNone/>
        <a:defRPr sz="428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0770" indent="-330770" algn="l" defTabSz="882071" rtl="0" eaLnBrk="1" latinLnBrk="0" hangingPunct="1">
        <a:spcBef>
          <a:spcPct val="20000"/>
        </a:spcBef>
        <a:buFont typeface="Arial" pitchFamily="34" charset="0"/>
        <a:buChar char="•"/>
        <a:defRPr sz="3107" kern="1200">
          <a:solidFill>
            <a:schemeClr val="tx1"/>
          </a:solidFill>
          <a:latin typeface="+mn-lt"/>
          <a:ea typeface="+mn-ea"/>
          <a:cs typeface="+mn-cs"/>
        </a:defRPr>
      </a:lvl1pPr>
      <a:lvl2pPr marL="716599" indent="-275607" algn="l" defTabSz="882071" rtl="0" eaLnBrk="1" latinLnBrk="0" hangingPunct="1">
        <a:spcBef>
          <a:spcPct val="20000"/>
        </a:spcBef>
        <a:buFont typeface="Arial" pitchFamily="34" charset="0"/>
        <a:buChar char="–"/>
        <a:defRPr sz="2687" kern="1200">
          <a:solidFill>
            <a:schemeClr val="tx1"/>
          </a:solidFill>
          <a:latin typeface="+mn-lt"/>
          <a:ea typeface="+mn-ea"/>
          <a:cs typeface="+mn-cs"/>
        </a:defRPr>
      </a:lvl2pPr>
      <a:lvl3pPr marL="1102461" indent="-220527" algn="l" defTabSz="882071" rtl="0" eaLnBrk="1" latinLnBrk="0" hangingPunct="1">
        <a:spcBef>
          <a:spcPct val="20000"/>
        </a:spcBef>
        <a:buFont typeface="Arial" pitchFamily="34" charset="0"/>
        <a:buChar char="•"/>
        <a:defRPr sz="2351" kern="1200">
          <a:solidFill>
            <a:schemeClr val="tx1"/>
          </a:solidFill>
          <a:latin typeface="+mn-lt"/>
          <a:ea typeface="+mn-ea"/>
          <a:cs typeface="+mn-cs"/>
        </a:defRPr>
      </a:lvl3pPr>
      <a:lvl4pPr marL="1543458" indent="-220527" algn="l" defTabSz="882071" rtl="0" eaLnBrk="1" latinLnBrk="0" hangingPunct="1">
        <a:spcBef>
          <a:spcPct val="20000"/>
        </a:spcBef>
        <a:buFont typeface="Arial" pitchFamily="34" charset="0"/>
        <a:buChar char="–"/>
        <a:defRPr sz="1932" kern="1200">
          <a:solidFill>
            <a:schemeClr val="tx1"/>
          </a:solidFill>
          <a:latin typeface="+mn-lt"/>
          <a:ea typeface="+mn-ea"/>
          <a:cs typeface="+mn-cs"/>
        </a:defRPr>
      </a:lvl4pPr>
      <a:lvl5pPr marL="1984536" indent="-220527" algn="l" defTabSz="882071" rtl="0" eaLnBrk="1" latinLnBrk="0" hangingPunct="1">
        <a:spcBef>
          <a:spcPct val="20000"/>
        </a:spcBef>
        <a:buFont typeface="Arial" pitchFamily="34" charset="0"/>
        <a:buChar char="»"/>
        <a:defRPr sz="1932" kern="1200">
          <a:solidFill>
            <a:schemeClr val="tx1"/>
          </a:solidFill>
          <a:latin typeface="+mn-lt"/>
          <a:ea typeface="+mn-ea"/>
          <a:cs typeface="+mn-cs"/>
        </a:defRPr>
      </a:lvl5pPr>
      <a:lvl6pPr marL="2425466" indent="-220527" algn="l" defTabSz="882071" rtl="0" eaLnBrk="1" latinLnBrk="0" hangingPunct="1">
        <a:spcBef>
          <a:spcPct val="20000"/>
        </a:spcBef>
        <a:buFont typeface="Arial" pitchFamily="34" charset="0"/>
        <a:buChar char="•"/>
        <a:defRPr sz="1932" kern="1200">
          <a:solidFill>
            <a:schemeClr val="tx1"/>
          </a:solidFill>
          <a:latin typeface="+mn-lt"/>
          <a:ea typeface="+mn-ea"/>
          <a:cs typeface="+mn-cs"/>
        </a:defRPr>
      </a:lvl6pPr>
      <a:lvl7pPr marL="2866462" indent="-220527" algn="l" defTabSz="882071" rtl="0" eaLnBrk="1" latinLnBrk="0" hangingPunct="1">
        <a:spcBef>
          <a:spcPct val="20000"/>
        </a:spcBef>
        <a:buFont typeface="Arial" pitchFamily="34" charset="0"/>
        <a:buChar char="•"/>
        <a:defRPr sz="1932" kern="1200">
          <a:solidFill>
            <a:schemeClr val="tx1"/>
          </a:solidFill>
          <a:latin typeface="+mn-lt"/>
          <a:ea typeface="+mn-ea"/>
          <a:cs typeface="+mn-cs"/>
        </a:defRPr>
      </a:lvl7pPr>
      <a:lvl8pPr marL="3307356" indent="-220527" algn="l" defTabSz="882071" rtl="0" eaLnBrk="1" latinLnBrk="0" hangingPunct="1">
        <a:spcBef>
          <a:spcPct val="20000"/>
        </a:spcBef>
        <a:buFont typeface="Arial" pitchFamily="34" charset="0"/>
        <a:buChar char="•"/>
        <a:defRPr sz="1932" kern="1200">
          <a:solidFill>
            <a:schemeClr val="tx1"/>
          </a:solidFill>
          <a:latin typeface="+mn-lt"/>
          <a:ea typeface="+mn-ea"/>
          <a:cs typeface="+mn-cs"/>
        </a:defRPr>
      </a:lvl8pPr>
      <a:lvl9pPr marL="3748398" indent="-220527" algn="l" defTabSz="882071" rtl="0" eaLnBrk="1" latinLnBrk="0" hangingPunct="1">
        <a:spcBef>
          <a:spcPct val="20000"/>
        </a:spcBef>
        <a:buFont typeface="Arial" pitchFamily="34" charset="0"/>
        <a:buChar char="•"/>
        <a:defRPr sz="193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82071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1pPr>
      <a:lvl2pPr marL="441037" algn="l" defTabSz="882071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2pPr>
      <a:lvl3pPr marL="882071" algn="l" defTabSz="882071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3pPr>
      <a:lvl4pPr marL="1322989" algn="l" defTabSz="882071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4pPr>
      <a:lvl5pPr marL="1764130" algn="l" defTabSz="882071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5pPr>
      <a:lvl6pPr marL="2204973" algn="l" defTabSz="882071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6pPr>
      <a:lvl7pPr marL="2645981" algn="l" defTabSz="882071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7pPr>
      <a:lvl8pPr marL="3086978" algn="l" defTabSz="882071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8pPr>
      <a:lvl9pPr marL="3527956" algn="l" defTabSz="882071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645"/>
            <a:ext cx="7776687" cy="9599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3872"/>
            <a:ext cx="7776687" cy="38009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8158"/>
            <a:ext cx="2016178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B8BFF6-0E57-4C87-B4F0-3A7CD5390225}" type="datetimeFigureOut">
              <a:rPr lang="fr-FR" smtClean="0"/>
              <a:pPr/>
              <a:t>15/10/2025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8158"/>
            <a:ext cx="2736242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8158"/>
            <a:ext cx="2016178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A417EB-EB92-4559-8170-47650A5F5BD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3293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xStyles>
    <p:titleStyle>
      <a:lvl1pPr algn="ctr" defTabSz="767913" rtl="0" eaLnBrk="1" latinLnBrk="0" hangingPunct="1">
        <a:spcBef>
          <a:spcPct val="0"/>
        </a:spcBef>
        <a:buNone/>
        <a:defRPr sz="369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7967" indent="-287967" algn="l" defTabSz="767913" rtl="0" eaLnBrk="1" latinLnBrk="0" hangingPunct="1">
        <a:spcBef>
          <a:spcPct val="20000"/>
        </a:spcBef>
        <a:buFont typeface="Arial" pitchFamily="34" charset="0"/>
        <a:buChar char="•"/>
        <a:defRPr sz="2687" kern="1200">
          <a:solidFill>
            <a:schemeClr val="tx1"/>
          </a:solidFill>
          <a:latin typeface="+mn-lt"/>
          <a:ea typeface="+mn-ea"/>
          <a:cs typeface="+mn-cs"/>
        </a:defRPr>
      </a:lvl1pPr>
      <a:lvl2pPr marL="623929" indent="-239973" algn="l" defTabSz="767913" rtl="0" eaLnBrk="1" latinLnBrk="0" hangingPunct="1">
        <a:spcBef>
          <a:spcPct val="20000"/>
        </a:spcBef>
        <a:buFont typeface="Arial" pitchFamily="34" charset="0"/>
        <a:buChar char="–"/>
        <a:defRPr sz="2351" kern="1200">
          <a:solidFill>
            <a:schemeClr val="tx1"/>
          </a:solidFill>
          <a:latin typeface="+mn-lt"/>
          <a:ea typeface="+mn-ea"/>
          <a:cs typeface="+mn-cs"/>
        </a:defRPr>
      </a:lvl2pPr>
      <a:lvl3pPr marL="959891" indent="-191978" algn="l" defTabSz="767913" rtl="0" eaLnBrk="1" latinLnBrk="0" hangingPunct="1">
        <a:spcBef>
          <a:spcPct val="20000"/>
        </a:spcBef>
        <a:buFont typeface="Arial" pitchFamily="34" charset="0"/>
        <a:buChar char="•"/>
        <a:defRPr sz="2016" kern="1200">
          <a:solidFill>
            <a:schemeClr val="tx1"/>
          </a:solidFill>
          <a:latin typeface="+mn-lt"/>
          <a:ea typeface="+mn-ea"/>
          <a:cs typeface="+mn-cs"/>
        </a:defRPr>
      </a:lvl3pPr>
      <a:lvl4pPr marL="1343848" indent="-191978" algn="l" defTabSz="767913" rtl="0" eaLnBrk="1" latinLnBrk="0" hangingPunct="1">
        <a:spcBef>
          <a:spcPct val="20000"/>
        </a:spcBef>
        <a:buFont typeface="Arial" pitchFamily="34" charset="0"/>
        <a:buChar char="–"/>
        <a:defRPr sz="168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05" indent="-191978" algn="l" defTabSz="767913" rtl="0" eaLnBrk="1" latinLnBrk="0" hangingPunct="1">
        <a:spcBef>
          <a:spcPct val="20000"/>
        </a:spcBef>
        <a:buFont typeface="Arial" pitchFamily="34" charset="0"/>
        <a:buChar char="»"/>
        <a:defRPr sz="1680" kern="1200">
          <a:solidFill>
            <a:schemeClr val="tx1"/>
          </a:solidFill>
          <a:latin typeface="+mn-lt"/>
          <a:ea typeface="+mn-ea"/>
          <a:cs typeface="+mn-cs"/>
        </a:defRPr>
      </a:lvl5pPr>
      <a:lvl6pPr marL="2111761" indent="-191978" algn="l" defTabSz="767913" rtl="0" eaLnBrk="1" latinLnBrk="0" hangingPunct="1">
        <a:spcBef>
          <a:spcPct val="20000"/>
        </a:spcBef>
        <a:buFont typeface="Arial" pitchFamily="34" charset="0"/>
        <a:buChar char="•"/>
        <a:defRPr sz="1680" kern="1200">
          <a:solidFill>
            <a:schemeClr val="tx1"/>
          </a:solidFill>
          <a:latin typeface="+mn-lt"/>
          <a:ea typeface="+mn-ea"/>
          <a:cs typeface="+mn-cs"/>
        </a:defRPr>
      </a:lvl6pPr>
      <a:lvl7pPr marL="2495718" indent="-191978" algn="l" defTabSz="767913" rtl="0" eaLnBrk="1" latinLnBrk="0" hangingPunct="1">
        <a:spcBef>
          <a:spcPct val="20000"/>
        </a:spcBef>
        <a:buFont typeface="Arial" pitchFamily="34" charset="0"/>
        <a:buChar char="•"/>
        <a:defRPr sz="1680" kern="1200">
          <a:solidFill>
            <a:schemeClr val="tx1"/>
          </a:solidFill>
          <a:latin typeface="+mn-lt"/>
          <a:ea typeface="+mn-ea"/>
          <a:cs typeface="+mn-cs"/>
        </a:defRPr>
      </a:lvl7pPr>
      <a:lvl8pPr marL="2879674" indent="-191978" algn="l" defTabSz="767913" rtl="0" eaLnBrk="1" latinLnBrk="0" hangingPunct="1">
        <a:spcBef>
          <a:spcPct val="20000"/>
        </a:spcBef>
        <a:buFont typeface="Arial" pitchFamily="34" charset="0"/>
        <a:buChar char="•"/>
        <a:defRPr sz="1680" kern="1200">
          <a:solidFill>
            <a:schemeClr val="tx1"/>
          </a:solidFill>
          <a:latin typeface="+mn-lt"/>
          <a:ea typeface="+mn-ea"/>
          <a:cs typeface="+mn-cs"/>
        </a:defRPr>
      </a:lvl8pPr>
      <a:lvl9pPr marL="3263631" indent="-191978" algn="l" defTabSz="767913" rtl="0" eaLnBrk="1" latinLnBrk="0" hangingPunct="1">
        <a:spcBef>
          <a:spcPct val="20000"/>
        </a:spcBef>
        <a:buFont typeface="Arial" pitchFamily="34" charset="0"/>
        <a:buChar char="•"/>
        <a:defRPr sz="16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67913" rtl="0" eaLnBrk="1" latinLnBrk="0" hangingPunct="1">
        <a:defRPr sz="1512" kern="1200">
          <a:solidFill>
            <a:schemeClr val="tx1"/>
          </a:solidFill>
          <a:latin typeface="+mn-lt"/>
          <a:ea typeface="+mn-ea"/>
          <a:cs typeface="+mn-cs"/>
        </a:defRPr>
      </a:lvl1pPr>
      <a:lvl2pPr marL="383957" algn="l" defTabSz="767913" rtl="0" eaLnBrk="1" latinLnBrk="0" hangingPunct="1">
        <a:defRPr sz="1512" kern="1200">
          <a:solidFill>
            <a:schemeClr val="tx1"/>
          </a:solidFill>
          <a:latin typeface="+mn-lt"/>
          <a:ea typeface="+mn-ea"/>
          <a:cs typeface="+mn-cs"/>
        </a:defRPr>
      </a:lvl2pPr>
      <a:lvl3pPr marL="767913" algn="l" defTabSz="767913" rtl="0" eaLnBrk="1" latinLnBrk="0" hangingPunct="1">
        <a:defRPr sz="1512" kern="1200">
          <a:solidFill>
            <a:schemeClr val="tx1"/>
          </a:solidFill>
          <a:latin typeface="+mn-lt"/>
          <a:ea typeface="+mn-ea"/>
          <a:cs typeface="+mn-cs"/>
        </a:defRPr>
      </a:lvl3pPr>
      <a:lvl4pPr marL="1151870" algn="l" defTabSz="767913" rtl="0" eaLnBrk="1" latinLnBrk="0" hangingPunct="1">
        <a:defRPr sz="1512" kern="1200">
          <a:solidFill>
            <a:schemeClr val="tx1"/>
          </a:solidFill>
          <a:latin typeface="+mn-lt"/>
          <a:ea typeface="+mn-ea"/>
          <a:cs typeface="+mn-cs"/>
        </a:defRPr>
      </a:lvl4pPr>
      <a:lvl5pPr marL="1535826" algn="l" defTabSz="767913" rtl="0" eaLnBrk="1" latinLnBrk="0" hangingPunct="1">
        <a:defRPr sz="1512" kern="1200">
          <a:solidFill>
            <a:schemeClr val="tx1"/>
          </a:solidFill>
          <a:latin typeface="+mn-lt"/>
          <a:ea typeface="+mn-ea"/>
          <a:cs typeface="+mn-cs"/>
        </a:defRPr>
      </a:lvl5pPr>
      <a:lvl6pPr marL="1919783" algn="l" defTabSz="767913" rtl="0" eaLnBrk="1" latinLnBrk="0" hangingPunct="1">
        <a:defRPr sz="1512" kern="1200">
          <a:solidFill>
            <a:schemeClr val="tx1"/>
          </a:solidFill>
          <a:latin typeface="+mn-lt"/>
          <a:ea typeface="+mn-ea"/>
          <a:cs typeface="+mn-cs"/>
        </a:defRPr>
      </a:lvl6pPr>
      <a:lvl7pPr marL="2303739" algn="l" defTabSz="767913" rtl="0" eaLnBrk="1" latinLnBrk="0" hangingPunct="1">
        <a:defRPr sz="1512" kern="1200">
          <a:solidFill>
            <a:schemeClr val="tx1"/>
          </a:solidFill>
          <a:latin typeface="+mn-lt"/>
          <a:ea typeface="+mn-ea"/>
          <a:cs typeface="+mn-cs"/>
        </a:defRPr>
      </a:lvl7pPr>
      <a:lvl8pPr marL="2687696" algn="l" defTabSz="767913" rtl="0" eaLnBrk="1" latinLnBrk="0" hangingPunct="1">
        <a:defRPr sz="1512" kern="1200">
          <a:solidFill>
            <a:schemeClr val="tx1"/>
          </a:solidFill>
          <a:latin typeface="+mn-lt"/>
          <a:ea typeface="+mn-ea"/>
          <a:cs typeface="+mn-cs"/>
        </a:defRPr>
      </a:lvl8pPr>
      <a:lvl9pPr marL="3071652" algn="l" defTabSz="767913" rtl="0" eaLnBrk="1" latinLnBrk="0" hangingPunct="1">
        <a:defRPr sz="151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jpg"/><Relationship Id="rId3" Type="http://schemas.openxmlformats.org/officeDocument/2006/relationships/image" Target="../media/image78.png"/><Relationship Id="rId7" Type="http://schemas.openxmlformats.org/officeDocument/2006/relationships/image" Target="../media/image8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1.gif"/><Relationship Id="rId5" Type="http://schemas.openxmlformats.org/officeDocument/2006/relationships/image" Target="../media/image80.gif"/><Relationship Id="rId4" Type="http://schemas.openxmlformats.org/officeDocument/2006/relationships/image" Target="../media/image7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1200000">
            <a:off x="535286" y="498175"/>
            <a:ext cx="3232871" cy="2830823"/>
          </a:xfrm>
          <a:prstGeom prst="rect">
            <a:avLst/>
          </a:prstGeom>
          <a:noFill/>
        </p:spPr>
        <p:txBody>
          <a:bodyPr wrap="none" lIns="74084" tIns="37040" rIns="74084" bIns="37040" numCol="1" rtlCol="0">
            <a:prstTxWarp prst="textArchUpPour">
              <a:avLst/>
            </a:prstTxWarp>
            <a:spAutoFit/>
          </a:bodyPr>
          <a:lstStyle/>
          <a:p>
            <a:pPr defTabSz="882063"/>
            <a:r>
              <a:rPr lang="fr-FR" sz="7222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3420000" y="396000"/>
            <a:ext cx="5089786" cy="2124850"/>
          </a:xfrm>
          <a:prstGeom prst="rect">
            <a:avLst/>
          </a:prstGeom>
          <a:noFill/>
          <a:ln w="19050">
            <a:noFill/>
          </a:ln>
        </p:spPr>
        <p:txBody>
          <a:bodyPr wrap="none" lIns="74084" tIns="37040" rIns="74084" bIns="37040" numCol="1" rtlCol="0">
            <a:prstTxWarp prst="textPlain">
              <a:avLst/>
            </a:prstTxWarp>
            <a:spAutoFit/>
          </a:bodyPr>
          <a:lstStyle/>
          <a:p>
            <a:pPr algn="ctr" defTabSz="882063"/>
            <a:r>
              <a:rPr lang="fr-FR" sz="4955" dirty="0">
                <a:ln w="47625">
                  <a:solidFill>
                    <a:srgbClr val="C00000"/>
                  </a:solidFill>
                </a:ln>
                <a:solidFill>
                  <a:srgbClr val="0070C0"/>
                </a:solidFill>
                <a:latin typeface="Broadway" pitchFamily="82" charset="0"/>
              </a:rPr>
              <a:t>  </a:t>
            </a:r>
            <a:r>
              <a:rPr lang="fr-FR" sz="3947" dirty="0">
                <a:ln w="34925">
                  <a:solidFill>
                    <a:schemeClr val="tx1"/>
                  </a:solidFill>
                </a:ln>
                <a:solidFill>
                  <a:srgbClr val="FF6600"/>
                </a:solidFill>
                <a:latin typeface="Broadway" pitchFamily="82" charset="0"/>
              </a:rPr>
              <a:t>Orange comme </a:t>
            </a:r>
          </a:p>
          <a:p>
            <a:pPr algn="ctr" defTabSz="882063"/>
            <a:r>
              <a:rPr lang="fr-FR" sz="3947" dirty="0">
                <a:ln w="34925">
                  <a:solidFill>
                    <a:schemeClr val="tx1"/>
                  </a:solidFill>
                </a:ln>
                <a:solidFill>
                  <a:srgbClr val="FF6600"/>
                </a:solidFill>
                <a:latin typeface="Broadway" pitchFamily="82" charset="0"/>
              </a:rPr>
              <a:t>les couleurs</a:t>
            </a:r>
          </a:p>
          <a:p>
            <a:pPr algn="ctr" defTabSz="882063"/>
            <a:r>
              <a:rPr lang="fr-FR" sz="3947" dirty="0">
                <a:ln w="34925">
                  <a:solidFill>
                    <a:schemeClr val="tx1"/>
                  </a:solidFill>
                </a:ln>
                <a:solidFill>
                  <a:srgbClr val="FF6600"/>
                </a:solidFill>
                <a:latin typeface="Broadway" pitchFamily="82" charset="0"/>
              </a:rPr>
              <a:t> d'automne</a:t>
            </a:r>
            <a:endParaRPr lang="fr-FR" sz="4955" dirty="0">
              <a:ln w="34925">
                <a:solidFill>
                  <a:schemeClr val="tx1"/>
                </a:solidFill>
              </a:ln>
              <a:solidFill>
                <a:srgbClr val="FF660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445946" y="4087167"/>
            <a:ext cx="2047714" cy="1702122"/>
          </a:xfrm>
          <a:prstGeom prst="rect">
            <a:avLst/>
          </a:prstGeom>
        </p:spPr>
        <p:txBody>
          <a:bodyPr wrap="square" lIns="98744" tIns="49461" rIns="98744" bIns="49461">
            <a:spAutoFit/>
          </a:bodyPr>
          <a:lstStyle/>
          <a:p>
            <a:pPr algn="ctr" defTabSz="882063"/>
            <a:r>
              <a:rPr lang="fr-FR" sz="2603" b="1" dirty="0">
                <a:solidFill>
                  <a:prstClr val="white"/>
                </a:solidFill>
                <a:latin typeface="Chiller" pitchFamily="82" charset="0"/>
              </a:rPr>
              <a:t>Pour voir la beauté </a:t>
            </a:r>
          </a:p>
          <a:p>
            <a:pPr algn="ctr" defTabSz="882063"/>
            <a:r>
              <a:rPr lang="fr-FR" sz="2603" b="1" dirty="0">
                <a:solidFill>
                  <a:prstClr val="white"/>
                </a:solidFill>
                <a:latin typeface="Chiller" pitchFamily="82" charset="0"/>
              </a:rPr>
              <a:t>du paysage, il faut </a:t>
            </a:r>
          </a:p>
          <a:p>
            <a:pPr algn="ctr" defTabSz="882063"/>
            <a:r>
              <a:rPr lang="fr-FR" sz="2603" b="1" dirty="0">
                <a:solidFill>
                  <a:prstClr val="white"/>
                </a:solidFill>
                <a:latin typeface="Chiller" pitchFamily="82" charset="0"/>
              </a:rPr>
              <a:t>le regarder avec</a:t>
            </a:r>
          </a:p>
          <a:p>
            <a:pPr algn="ctr" defTabSz="882063"/>
            <a:r>
              <a:rPr lang="fr-FR" sz="2603" b="1" dirty="0">
                <a:solidFill>
                  <a:prstClr val="white"/>
                </a:solidFill>
                <a:latin typeface="Chiller" pitchFamily="82" charset="0"/>
              </a:rPr>
              <a:t> le cœur...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47103" y="3727520"/>
            <a:ext cx="1347729" cy="1470955"/>
          </a:xfrm>
          <a:prstGeom prst="rect">
            <a:avLst/>
          </a:prstGeom>
          <a:noFill/>
        </p:spPr>
        <p:txBody>
          <a:bodyPr wrap="square" lIns="74084" tIns="37040" rIns="74084" bIns="37040" rtlCol="0">
            <a:spAutoFit/>
          </a:bodyPr>
          <a:lstStyle/>
          <a:p>
            <a:pPr algn="ctr" defTabSz="882063"/>
            <a:r>
              <a:rPr lang="fr-FR" sz="1512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882063"/>
            <a:r>
              <a:rPr lang="fr-FR" sz="1512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092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9" name="Image 8" descr="Une image contenant clipart, Graphique, dessin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D1C91E77-F0E7-9508-16BC-2901BEE98C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066" y="2876459"/>
            <a:ext cx="1702122" cy="1702122"/>
          </a:xfrm>
          <a:prstGeom prst="rect">
            <a:avLst/>
          </a:prstGeom>
        </p:spPr>
      </p:pic>
      <p:pic>
        <p:nvPicPr>
          <p:cNvPr id="10" name="Jean-Marc Staehle - The Colors of The South1">
            <a:hlinkClick r:id="" action="ppaction://media"/>
            <a:extLst>
              <a:ext uri="{FF2B5EF4-FFF2-40B4-BE49-F238E27FC236}">
                <a16:creationId xmlns:a16="http://schemas.microsoft.com/office/drawing/2014/main" id="{2B4E12D8-A73F-B7C2-38C6-60EC572048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812017" y="2994450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Tm="2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8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8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800"/>
                            </p:stCondLst>
                            <p:childTnLst>
                              <p:par>
                                <p:cTn id="32" presetID="22" presetClass="entr" presetSubtype="4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300"/>
                            </p:stCondLst>
                            <p:childTnLst>
                              <p:par>
                                <p:cTn id="36" presetID="4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1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aysage, nature&#10;&#10;Le contenu généré par l’IA peut être incorrect.">
            <a:extLst>
              <a:ext uri="{FF2B5EF4-FFF2-40B4-BE49-F238E27FC236}">
                <a16:creationId xmlns:a16="http://schemas.microsoft.com/office/drawing/2014/main" id="{791D5DB2-20B8-1824-1F1D-B328E627C6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77418"/>
      </p:ext>
    </p:extLst>
  </p:cSld>
  <p:clrMapOvr>
    <a:masterClrMapping/>
  </p:clrMapOvr>
  <p:transition spd="slow" advTm="4000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lever de soleil&#10;&#10;Le contenu généré par l’IA peut être incorrect.">
            <a:extLst>
              <a:ext uri="{FF2B5EF4-FFF2-40B4-BE49-F238E27FC236}">
                <a16:creationId xmlns:a16="http://schemas.microsoft.com/office/drawing/2014/main" id="{CCE7E70B-2F4B-2D0F-3999-595D96C568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6792" y="0"/>
            <a:ext cx="3367178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slope"/>
          </a:sp3d>
        </p:spPr>
      </p:pic>
    </p:spTree>
    <p:extLst>
      <p:ext uri="{BB962C8B-B14F-4D97-AF65-F5344CB8AC3E}">
        <p14:creationId xmlns:p14="http://schemas.microsoft.com/office/powerpoint/2010/main" val="42119431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pétale, Roses de jardin&#10;&#10;Le contenu généré par l’IA peut être incorrect.">
            <a:extLst>
              <a:ext uri="{FF2B5EF4-FFF2-40B4-BE49-F238E27FC236}">
                <a16:creationId xmlns:a16="http://schemas.microsoft.com/office/drawing/2014/main" id="{38265C5A-E437-DD87-DB33-03EF04A40D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101" y="0"/>
            <a:ext cx="4604560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prst="cross"/>
          </a:sp3d>
        </p:spPr>
      </p:pic>
    </p:spTree>
    <p:extLst>
      <p:ext uri="{BB962C8B-B14F-4D97-AF65-F5344CB8AC3E}">
        <p14:creationId xmlns:p14="http://schemas.microsoft.com/office/powerpoint/2010/main" val="1250536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pétale, Plante annuelle&#10;&#10;Le contenu généré par l’IA peut être incorrect.">
            <a:extLst>
              <a:ext uri="{FF2B5EF4-FFF2-40B4-BE49-F238E27FC236}">
                <a16:creationId xmlns:a16="http://schemas.microsoft.com/office/drawing/2014/main" id="{9485DC61-4198-BC2C-ABC5-BE26F9C466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155623"/>
      </p:ext>
    </p:extLst>
  </p:cSld>
  <p:clrMapOvr>
    <a:masterClrMapping/>
  </p:clrMapOvr>
  <p:transition spd="slow" advTm="4000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lys, Hémérocalle&#10;&#10;Le contenu généré par l’IA peut être incorrect.">
            <a:extLst>
              <a:ext uri="{FF2B5EF4-FFF2-40B4-BE49-F238E27FC236}">
                <a16:creationId xmlns:a16="http://schemas.microsoft.com/office/drawing/2014/main" id="{5732E4F1-9261-8A92-7192-6EBCFD3523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87" y="0"/>
            <a:ext cx="4319588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  <p:extLst>
      <p:ext uri="{BB962C8B-B14F-4D97-AF65-F5344CB8AC3E}">
        <p14:creationId xmlns:p14="http://schemas.microsoft.com/office/powerpoint/2010/main" val="502225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arbre, champignon&#10;&#10;Le contenu généré par l’IA peut être incorrect.">
            <a:extLst>
              <a:ext uri="{FF2B5EF4-FFF2-40B4-BE49-F238E27FC236}">
                <a16:creationId xmlns:a16="http://schemas.microsoft.com/office/drawing/2014/main" id="{A1BC13A9-AD96-CCCA-C9AC-CA09489181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25621"/>
      </p:ext>
    </p:extLst>
  </p:cSld>
  <p:clrMapOvr>
    <a:masterClrMapping/>
  </p:clrMapOvr>
  <p:transition spd="slow" advTm="4000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coucher de soleil, soirée&#10;&#10;Le contenu généré par l’IA peut être incorrect.">
            <a:extLst>
              <a:ext uri="{FF2B5EF4-FFF2-40B4-BE49-F238E27FC236}">
                <a16:creationId xmlns:a16="http://schemas.microsoft.com/office/drawing/2014/main" id="{811ED2A0-AB1A-0DE0-3245-1DCE01FE57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504696"/>
      </p:ext>
    </p:extLst>
  </p:cSld>
  <p:clrMapOvr>
    <a:masterClrMapping/>
  </p:clrMapOvr>
  <p:transition spd="slow" advTm="4000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ute, plante, plein air, feuille&#10;&#10;Le contenu généré par l’IA peut être incorrect.">
            <a:extLst>
              <a:ext uri="{FF2B5EF4-FFF2-40B4-BE49-F238E27FC236}">
                <a16:creationId xmlns:a16="http://schemas.microsoft.com/office/drawing/2014/main" id="{57BC1F95-E1D0-1A12-388F-01871E0D6B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966948"/>
      </p:ext>
    </p:extLst>
  </p:cSld>
  <p:clrMapOvr>
    <a:masterClrMapping/>
  </p:clrMapOvr>
  <p:transition spd="slow" advTm="4000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soleil&#10;&#10;Le contenu généré par l’IA peut être incorrect.">
            <a:extLst>
              <a:ext uri="{FF2B5EF4-FFF2-40B4-BE49-F238E27FC236}">
                <a16:creationId xmlns:a16="http://schemas.microsoft.com/office/drawing/2014/main" id="{E42229A9-CAD5-FDCE-021B-03534F670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476" y="0"/>
            <a:ext cx="722181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706056"/>
      </p:ext>
    </p:extLst>
  </p:cSld>
  <p:clrMapOvr>
    <a:masterClrMapping/>
  </p:clrMapOvr>
  <p:transition spd="slow" advTm="4000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il barbelé, coucher de soleil, lever de soleil&#10;&#10;Le contenu généré par l’IA peut être incorrect.">
            <a:extLst>
              <a:ext uri="{FF2B5EF4-FFF2-40B4-BE49-F238E27FC236}">
                <a16:creationId xmlns:a16="http://schemas.microsoft.com/office/drawing/2014/main" id="{0391013F-A60D-BA2D-EF6B-B0B46C6627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085873"/>
      </p:ext>
    </p:extLst>
  </p:cSld>
  <p:clrMapOvr>
    <a:masterClrMapping/>
  </p:clrMapOvr>
  <p:transition spd="slow" advTm="4000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mpignon, Clavarioid fungi, plante, plein air&#10;&#10;Le contenu généré par l’IA peut être incorrect.">
            <a:extLst>
              <a:ext uri="{FF2B5EF4-FFF2-40B4-BE49-F238E27FC236}">
                <a16:creationId xmlns:a16="http://schemas.microsoft.com/office/drawing/2014/main" id="{DD81E934-2174-CB81-9C1B-0E02196B4D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919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/>
      </p:transition>
    </mc:Choice>
    <mc:Fallback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mpignon, arbre, automne, Champignon comestible&#10;&#10;Le contenu généré par l’IA peut être incorrect.">
            <a:extLst>
              <a:ext uri="{FF2B5EF4-FFF2-40B4-BE49-F238E27FC236}">
                <a16:creationId xmlns:a16="http://schemas.microsoft.com/office/drawing/2014/main" id="{171649A6-CA75-A3E8-E373-340BAB76C0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487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origami"/>
      </p:transition>
    </mc:Choice>
    <mc:Fallback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it&#10;&#10;Le contenu généré par l’IA peut être incorrect.">
            <a:extLst>
              <a:ext uri="{FF2B5EF4-FFF2-40B4-BE49-F238E27FC236}">
                <a16:creationId xmlns:a16="http://schemas.microsoft.com/office/drawing/2014/main" id="{472ECFBC-09AC-A114-4D45-3135F8B918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156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/>
      </p:transition>
    </mc:Choice>
    <mc:Fallback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feuille, plante&#10;&#10;Le contenu généré par l’IA peut être incorrect.">
            <a:extLst>
              <a:ext uri="{FF2B5EF4-FFF2-40B4-BE49-F238E27FC236}">
                <a16:creationId xmlns:a16="http://schemas.microsoft.com/office/drawing/2014/main" id="{B5FF7F26-DA1A-1E02-9107-5DE18D27A8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87" y="0"/>
            <a:ext cx="4319588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  <p:extLst>
      <p:ext uri="{BB962C8B-B14F-4D97-AF65-F5344CB8AC3E}">
        <p14:creationId xmlns:p14="http://schemas.microsoft.com/office/powerpoint/2010/main" val="36800007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arbre, nuage&#10;&#10;Le contenu généré par l’IA peut être incorrect.">
            <a:extLst>
              <a:ext uri="{FF2B5EF4-FFF2-40B4-BE49-F238E27FC236}">
                <a16:creationId xmlns:a16="http://schemas.microsoft.com/office/drawing/2014/main" id="{A19E9111-6984-94C0-EABF-B5350E39F0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72" y="0"/>
            <a:ext cx="8191218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991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origami"/>
      </p:transition>
    </mc:Choice>
    <mc:Fallback>
      <p:transition spd="slow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pétale, rouge, Plante annuelle&#10;&#10;Le contenu généré par l’IA peut être incorrect.">
            <a:extLst>
              <a:ext uri="{FF2B5EF4-FFF2-40B4-BE49-F238E27FC236}">
                <a16:creationId xmlns:a16="http://schemas.microsoft.com/office/drawing/2014/main" id="{216E2D56-AE87-F4D6-3FBB-352FCECC4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814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/>
      </p:transition>
    </mc:Choice>
    <mc:Fallback>
      <p:transition spd="slow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ante, plein air, Plante terrestre&#10;&#10;Le contenu généré par l’IA peut être incorrect.">
            <a:extLst>
              <a:ext uri="{FF2B5EF4-FFF2-40B4-BE49-F238E27FC236}">
                <a16:creationId xmlns:a16="http://schemas.microsoft.com/office/drawing/2014/main" id="{1DE3F759-EE27-DDC6-7760-E5D7B9CC55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445" y="0"/>
            <a:ext cx="6561873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782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origami"/>
      </p:transition>
    </mc:Choice>
    <mc:Fallback>
      <p:transition spd="slow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it, bâtiment&#10;&#10;Le contenu généré par l’IA peut être incorrect.">
            <a:extLst>
              <a:ext uri="{FF2B5EF4-FFF2-40B4-BE49-F238E27FC236}">
                <a16:creationId xmlns:a16="http://schemas.microsoft.com/office/drawing/2014/main" id="{7D16EFFD-25A9-6E78-8574-D00B3388B2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98" y="0"/>
            <a:ext cx="76717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82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:dissolve/>
      </p:transition>
    </mc:Choice>
    <mc:Fallback>
      <p:transition spd="slow" advTm="4000">
        <p:dissolv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uillu, chute, forêt&#10;&#10;Le contenu généré par l’IA peut être incorrect.">
            <a:extLst>
              <a:ext uri="{FF2B5EF4-FFF2-40B4-BE49-F238E27FC236}">
                <a16:creationId xmlns:a16="http://schemas.microsoft.com/office/drawing/2014/main" id="{E22C6333-2350-CA27-8A39-6B52393536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441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/>
      </p:transition>
    </mc:Choice>
    <mc:Fallback>
      <p:transition spd="slow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ante, légume, citrouille, calebasse&#10;&#10;Le contenu généré par l’IA peut être incorrect.">
            <a:extLst>
              <a:ext uri="{FF2B5EF4-FFF2-40B4-BE49-F238E27FC236}">
                <a16:creationId xmlns:a16="http://schemas.microsoft.com/office/drawing/2014/main" id="{F78684AD-8A11-8956-F47D-9A4851885B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00000">
            <a:off x="5774941" y="1860330"/>
            <a:ext cx="2865822" cy="384868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7" name="Image 6" descr="Une image contenant plein air, plante, fruit, légume&#10;&#10;Le contenu généré par l’IA peut être incorrect.">
            <a:extLst>
              <a:ext uri="{FF2B5EF4-FFF2-40B4-BE49-F238E27FC236}">
                <a16:creationId xmlns:a16="http://schemas.microsoft.com/office/drawing/2014/main" id="{CBAF74AE-22C8-C581-95D7-1D63C70574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00000">
            <a:off x="1955191" y="1789386"/>
            <a:ext cx="2937108" cy="391962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9" name="Image 8" descr="Une image contenant légume, courge, produits, citrouille&#10;&#10;Le contenu généré par l’IA peut être incorrect.">
            <a:extLst>
              <a:ext uri="{FF2B5EF4-FFF2-40B4-BE49-F238E27FC236}">
                <a16:creationId xmlns:a16="http://schemas.microsoft.com/office/drawing/2014/main" id="{FC764326-7191-7AC0-0719-294A9C487A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36"/>
            <a:ext cx="2550334" cy="33943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1" name="Image 10" descr="Une image contenant citrouille, courge, Aliments naturels, calebasse&#10;&#10;Le contenu généré par l’IA peut être incorrect.">
            <a:extLst>
              <a:ext uri="{FF2B5EF4-FFF2-40B4-BE49-F238E27FC236}">
                <a16:creationId xmlns:a16="http://schemas.microsoft.com/office/drawing/2014/main" id="{EF141D64-A16F-59E3-64B5-694ADA800E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00000">
            <a:off x="4009658" y="0"/>
            <a:ext cx="2550334" cy="341595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  <p:extLst>
      <p:ext uri="{BB962C8B-B14F-4D97-AF65-F5344CB8AC3E}">
        <p14:creationId xmlns:p14="http://schemas.microsoft.com/office/powerpoint/2010/main" val="470154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:dissolve/>
      </p:transition>
    </mc:Choice>
    <mc:Fallback>
      <p:transition spd="slow" advTm="4000">
        <p:dissolv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mpignon, arbre, Champignon comestible, plein air&#10;&#10;Le contenu généré par l’IA peut être incorrect.">
            <a:extLst>
              <a:ext uri="{FF2B5EF4-FFF2-40B4-BE49-F238E27FC236}">
                <a16:creationId xmlns:a16="http://schemas.microsoft.com/office/drawing/2014/main" id="{0E6AEA8D-1A68-A993-7426-C0984A3EE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128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/>
      </p:transition>
    </mc:Choice>
    <mc:Fallback>
      <p:transition spd="slow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lys, orange&#10;&#10;Le contenu généré par l’IA peut être incorrect.">
            <a:extLst>
              <a:ext uri="{FF2B5EF4-FFF2-40B4-BE49-F238E27FC236}">
                <a16:creationId xmlns:a16="http://schemas.microsoft.com/office/drawing/2014/main" id="{B558D2EF-B9D5-1185-2A07-C12AF1A524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19588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5" name="Image 4" descr="Une image contenant fleur, plante, pétale, orange&#10;&#10;Le contenu généré par l’IA peut être incorrect.">
            <a:extLst>
              <a:ext uri="{FF2B5EF4-FFF2-40B4-BE49-F238E27FC236}">
                <a16:creationId xmlns:a16="http://schemas.microsoft.com/office/drawing/2014/main" id="{79FA20B0-955D-A17E-FA85-1B20C4737E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175" y="0"/>
            <a:ext cx="4319588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</p:spTree>
    <p:extLst>
      <p:ext uri="{BB962C8B-B14F-4D97-AF65-F5344CB8AC3E}">
        <p14:creationId xmlns:p14="http://schemas.microsoft.com/office/powerpoint/2010/main" val="1506539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soirée, Dernières lueurs&#10;&#10;Le contenu généré par l’IA peut être incorrect.">
            <a:extLst>
              <a:ext uri="{FF2B5EF4-FFF2-40B4-BE49-F238E27FC236}">
                <a16:creationId xmlns:a16="http://schemas.microsoft.com/office/drawing/2014/main" id="{271A8DDA-6EE5-EF07-4885-1CAFA89E4A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56000"/>
            <a:ext cx="8648513" cy="4256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1464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origami"/>
      </p:transition>
    </mc:Choice>
    <mc:Fallback>
      <p:transition spd="slow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uage, ciel&#10;&#10;Le contenu généré par l’IA peut être incorrect.">
            <a:extLst>
              <a:ext uri="{FF2B5EF4-FFF2-40B4-BE49-F238E27FC236}">
                <a16:creationId xmlns:a16="http://schemas.microsoft.com/office/drawing/2014/main" id="{20534456-268A-39E8-4C70-0E10D4F3C5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00" y="0"/>
            <a:ext cx="3839633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5" name="Image 4" descr="Une image contenant plein air, chute, feuillu, automne&#10;&#10;Le contenu généré par l’IA peut être incorrect.">
            <a:extLst>
              <a:ext uri="{FF2B5EF4-FFF2-40B4-BE49-F238E27FC236}">
                <a16:creationId xmlns:a16="http://schemas.microsoft.com/office/drawing/2014/main" id="{C5BAEAAD-895E-5620-76EB-33D311E770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000" y="0"/>
            <a:ext cx="3839633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  <p:extLst>
      <p:ext uri="{BB962C8B-B14F-4D97-AF65-F5344CB8AC3E}">
        <p14:creationId xmlns:p14="http://schemas.microsoft.com/office/powerpoint/2010/main" val="1078503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chute, plante, plein air&#10;&#10;Le contenu généré par l’IA peut être incorrect.">
            <a:extLst>
              <a:ext uri="{FF2B5EF4-FFF2-40B4-BE49-F238E27FC236}">
                <a16:creationId xmlns:a16="http://schemas.microsoft.com/office/drawing/2014/main" id="{3E6CD512-813D-C1D4-7731-F1D6B68882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19588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  <p:pic>
        <p:nvPicPr>
          <p:cNvPr id="5" name="Image 4" descr="Une image contenant champignon, Champignon comestible, Champignon médicinal, Agaricacées&#10;&#10;Le contenu généré par l’IA peut être incorrect.">
            <a:extLst>
              <a:ext uri="{FF2B5EF4-FFF2-40B4-BE49-F238E27FC236}">
                <a16:creationId xmlns:a16="http://schemas.microsoft.com/office/drawing/2014/main" id="{33E57888-7B23-F4DF-4159-C853AE2D7F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381" y="0"/>
            <a:ext cx="4319588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</p:spTree>
    <p:extLst>
      <p:ext uri="{BB962C8B-B14F-4D97-AF65-F5344CB8AC3E}">
        <p14:creationId xmlns:p14="http://schemas.microsoft.com/office/powerpoint/2010/main" val="839225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aysage, chute, nuage&#10;&#10;Le contenu généré par l’IA peut être incorrect.">
            <a:extLst>
              <a:ext uri="{FF2B5EF4-FFF2-40B4-BE49-F238E27FC236}">
                <a16:creationId xmlns:a16="http://schemas.microsoft.com/office/drawing/2014/main" id="{987316A8-3D95-E796-9F6C-2885155080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00" y="0"/>
            <a:ext cx="3839633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7" name="Image 6" descr="Une image contenant eau, plein air, paysage, brouillard&#10;&#10;Le contenu généré par l’IA peut être incorrect.">
            <a:extLst>
              <a:ext uri="{FF2B5EF4-FFF2-40B4-BE49-F238E27FC236}">
                <a16:creationId xmlns:a16="http://schemas.microsoft.com/office/drawing/2014/main" id="{0B6F1732-277E-64D6-8861-4AA447A392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000" y="0"/>
            <a:ext cx="3839633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  <p:extLst>
      <p:ext uri="{BB962C8B-B14F-4D97-AF65-F5344CB8AC3E}">
        <p14:creationId xmlns:p14="http://schemas.microsoft.com/office/powerpoint/2010/main" val="2563832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hute, ciel, nuage&#10;&#10;Le contenu généré par l’IA peut être incorrect.">
            <a:extLst>
              <a:ext uri="{FF2B5EF4-FFF2-40B4-BE49-F238E27FC236}">
                <a16:creationId xmlns:a16="http://schemas.microsoft.com/office/drawing/2014/main" id="{F981F820-1B59-0CE2-3ABB-1A34EF20C6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64762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362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:dissolve/>
      </p:transition>
    </mc:Choice>
    <mc:Fallback>
      <p:transition spd="slow" advTm="4000">
        <p:dissolv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erbe, eau&#10;&#10;Le contenu généré par l’IA peut être incorrect.">
            <a:extLst>
              <a:ext uri="{FF2B5EF4-FFF2-40B4-BE49-F238E27FC236}">
                <a16:creationId xmlns:a16="http://schemas.microsoft.com/office/drawing/2014/main" id="{6E9CDABE-257A-1F74-2A9F-2992D0F641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013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/>
      </p:transition>
    </mc:Choice>
    <mc:Fallback>
      <p:transition spd="slow" advTm="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Le contenu généré par l’IA peut être incorrect.">
            <a:extLst>
              <a:ext uri="{FF2B5EF4-FFF2-40B4-BE49-F238E27FC236}">
                <a16:creationId xmlns:a16="http://schemas.microsoft.com/office/drawing/2014/main" id="{4EA30B7D-E909-19C7-014C-A62107E947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80" y="0"/>
            <a:ext cx="7296803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5529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origami"/>
      </p:transition>
    </mc:Choice>
    <mc:Fallback>
      <p:transition spd="slow" advTm="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uillu, feuille, automne&#10;&#10;Le contenu généré par l’IA peut être incorrect.">
            <a:extLst>
              <a:ext uri="{FF2B5EF4-FFF2-40B4-BE49-F238E27FC236}">
                <a16:creationId xmlns:a16="http://schemas.microsoft.com/office/drawing/2014/main" id="{8C377F28-3C0A-07F9-29AE-BF259F9414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19588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5" name="Image 4" descr="Une image contenant plein air, plante, feuillu, forêt&#10;&#10;Le contenu généré par l’IA peut être incorrect.">
            <a:extLst>
              <a:ext uri="{FF2B5EF4-FFF2-40B4-BE49-F238E27FC236}">
                <a16:creationId xmlns:a16="http://schemas.microsoft.com/office/drawing/2014/main" id="{52B7A081-583B-0C1D-64BE-B420BEE657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9588" y="0"/>
            <a:ext cx="4319588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prst="cross"/>
          </a:sp3d>
        </p:spPr>
      </p:pic>
    </p:spTree>
    <p:extLst>
      <p:ext uri="{BB962C8B-B14F-4D97-AF65-F5344CB8AC3E}">
        <p14:creationId xmlns:p14="http://schemas.microsoft.com/office/powerpoint/2010/main" val="22274377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mammifère, chevreuil&#10;&#10;Le contenu généré par l’IA peut être incorrect.">
            <a:extLst>
              <a:ext uri="{FF2B5EF4-FFF2-40B4-BE49-F238E27FC236}">
                <a16:creationId xmlns:a16="http://schemas.microsoft.com/office/drawing/2014/main" id="{307F0376-D971-2806-2351-4760A398E0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233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/>
      </p:transition>
    </mc:Choice>
    <mc:Fallback>
      <p:transition spd="slow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uillu, paysage, végétation&#10;&#10;Le contenu généré par l’IA peut être incorrect.">
            <a:extLst>
              <a:ext uri="{FF2B5EF4-FFF2-40B4-BE49-F238E27FC236}">
                <a16:creationId xmlns:a16="http://schemas.microsoft.com/office/drawing/2014/main" id="{8CA5FE20-0B8A-2393-0C8F-39A91451D1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19588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7" name="Image 6" descr="Une image contenant plein air, nature, herbe, peinture&#10;&#10;Le contenu généré par l’IA peut être incorrect.">
            <a:extLst>
              <a:ext uri="{FF2B5EF4-FFF2-40B4-BE49-F238E27FC236}">
                <a16:creationId xmlns:a16="http://schemas.microsoft.com/office/drawing/2014/main" id="{8E90BA3E-810D-0560-1E16-EC9EF6F440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175" y="0"/>
            <a:ext cx="4319588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  <p:extLst>
      <p:ext uri="{BB962C8B-B14F-4D97-AF65-F5344CB8AC3E}">
        <p14:creationId xmlns:p14="http://schemas.microsoft.com/office/powerpoint/2010/main" val="2496986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vignoble, ciel&#10;&#10;Le contenu généré par l’IA peut être incorrect.">
            <a:extLst>
              <a:ext uri="{FF2B5EF4-FFF2-40B4-BE49-F238E27FC236}">
                <a16:creationId xmlns:a16="http://schemas.microsoft.com/office/drawing/2014/main" id="{2A824F1C-3315-16CE-B4DD-5A259720D9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7445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/>
      </p:transition>
    </mc:Choice>
    <mc:Fallback>
      <p:transition spd="slow" advTm="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aysage, plante&#10;&#10;Le contenu généré par l’IA peut être incorrect.">
            <a:extLst>
              <a:ext uri="{FF2B5EF4-FFF2-40B4-BE49-F238E27FC236}">
                <a16:creationId xmlns:a16="http://schemas.microsoft.com/office/drawing/2014/main" id="{63D034AF-D459-7650-56CE-A551C61380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" y="0"/>
            <a:ext cx="4319588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Image 4" descr="Une image contenant plein air, ciel, arbre, Roche-mère&#10;&#10;Le contenu généré par l’IA peut être incorrect.">
            <a:extLst>
              <a:ext uri="{FF2B5EF4-FFF2-40B4-BE49-F238E27FC236}">
                <a16:creationId xmlns:a16="http://schemas.microsoft.com/office/drawing/2014/main" id="{9BBDEDEB-B5FF-E197-7C2E-3516BF8B8E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381" y="0"/>
            <a:ext cx="4319588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  <p:extLst>
      <p:ext uri="{BB962C8B-B14F-4D97-AF65-F5344CB8AC3E}">
        <p14:creationId xmlns:p14="http://schemas.microsoft.com/office/powerpoint/2010/main" val="890781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:dissolve/>
      </p:transition>
    </mc:Choice>
    <mc:Fallback>
      <p:transition spd="slow" advTm="4000">
        <p:dissolv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plante&#10;&#10;Le contenu généré par l’IA peut être incorrect.">
            <a:extLst>
              <a:ext uri="{FF2B5EF4-FFF2-40B4-BE49-F238E27FC236}">
                <a16:creationId xmlns:a16="http://schemas.microsoft.com/office/drawing/2014/main" id="{03771CFB-D422-A996-EA2B-85DF5FB865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06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/>
      </p:transition>
    </mc:Choice>
    <mc:Fallback>
      <p:transition spd="slow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plein air, arbre, forêt&#10;&#10;Le contenu généré par l’IA peut être incorrect.">
            <a:extLst>
              <a:ext uri="{FF2B5EF4-FFF2-40B4-BE49-F238E27FC236}">
                <a16:creationId xmlns:a16="http://schemas.microsoft.com/office/drawing/2014/main" id="{11745D1A-CC7C-1F76-579E-F9662D14F1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" y="0"/>
            <a:ext cx="4319588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pic>
        <p:nvPicPr>
          <p:cNvPr id="5" name="Image 4" descr="Une image contenant plante, plein air, ciel, paysage&#10;&#10;Le contenu généré par l’IA peut être incorrect.">
            <a:extLst>
              <a:ext uri="{FF2B5EF4-FFF2-40B4-BE49-F238E27FC236}">
                <a16:creationId xmlns:a16="http://schemas.microsoft.com/office/drawing/2014/main" id="{2CC7F841-E171-8ACC-EC19-C56F8B3C57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381" y="0"/>
            <a:ext cx="4319588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</p:pic>
    </p:spTree>
    <p:extLst>
      <p:ext uri="{BB962C8B-B14F-4D97-AF65-F5344CB8AC3E}">
        <p14:creationId xmlns:p14="http://schemas.microsoft.com/office/powerpoint/2010/main" val="31637419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ysage, ciel&#10;&#10;Le contenu généré par l’IA peut être incorrect.">
            <a:extLst>
              <a:ext uri="{FF2B5EF4-FFF2-40B4-BE49-F238E27FC236}">
                <a16:creationId xmlns:a16="http://schemas.microsoft.com/office/drawing/2014/main" id="{DD4DF79D-682E-ACFB-8B70-EB1FCB64BC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" y="0"/>
            <a:ext cx="4319588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5" name="Image 4" descr="Une image contenant arbre, plein air, érosion, Affleurement&#10;&#10;Le contenu généré par l’IA peut être incorrect.">
            <a:extLst>
              <a:ext uri="{FF2B5EF4-FFF2-40B4-BE49-F238E27FC236}">
                <a16:creationId xmlns:a16="http://schemas.microsoft.com/office/drawing/2014/main" id="{39686EC6-D333-690C-1C90-4EFE691F41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175" y="0"/>
            <a:ext cx="4319588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  <p:extLst>
      <p:ext uri="{BB962C8B-B14F-4D97-AF65-F5344CB8AC3E}">
        <p14:creationId xmlns:p14="http://schemas.microsoft.com/office/powerpoint/2010/main" val="2922529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plante, vignoble&#10;&#10;Le contenu généré par l’IA peut être incorrect.">
            <a:extLst>
              <a:ext uri="{FF2B5EF4-FFF2-40B4-BE49-F238E27FC236}">
                <a16:creationId xmlns:a16="http://schemas.microsoft.com/office/drawing/2014/main" id="{F1A8451B-05AF-23BE-6832-E09B2D842B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479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origami"/>
      </p:transition>
    </mc:Choice>
    <mc:Fallback>
      <p:transition spd="slow" advTm="4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nuage&#10;&#10;Le contenu généré par l’IA peut être incorrect.">
            <a:extLst>
              <a:ext uri="{FF2B5EF4-FFF2-40B4-BE49-F238E27FC236}">
                <a16:creationId xmlns:a16="http://schemas.microsoft.com/office/drawing/2014/main" id="{8889F0D9-FC9D-6EAE-016E-C54AB536EF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25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/>
      </p:transition>
    </mc:Choice>
    <mc:Fallback>
      <p:transition spd="slow" advTm="4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ature, ciel&#10;&#10;Le contenu généré par l’IA peut être incorrect.">
            <a:extLst>
              <a:ext uri="{FF2B5EF4-FFF2-40B4-BE49-F238E27FC236}">
                <a16:creationId xmlns:a16="http://schemas.microsoft.com/office/drawing/2014/main" id="{A312D915-7E49-F59F-EEA0-A9D6A75B9C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5365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origami"/>
      </p:transition>
    </mc:Choice>
    <mc:Fallback>
      <p:transition spd="slow" advTm="4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herbe, agriculture, arbre&#10;&#10;Le contenu généré par l’IA peut être incorrect.">
            <a:extLst>
              <a:ext uri="{FF2B5EF4-FFF2-40B4-BE49-F238E27FC236}">
                <a16:creationId xmlns:a16="http://schemas.microsoft.com/office/drawing/2014/main" id="{515862C8-1BEC-1B34-372B-5E5E41AE09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326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/>
      </p:transition>
    </mc:Choice>
    <mc:Fallback>
      <p:transition spd="slow" advTm="4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ciel, plein air, arbre&#10;&#10;Le contenu généré par l’IA peut être incorrect.">
            <a:extLst>
              <a:ext uri="{FF2B5EF4-FFF2-40B4-BE49-F238E27FC236}">
                <a16:creationId xmlns:a16="http://schemas.microsoft.com/office/drawing/2014/main" id="{F7D59A70-23A8-CD79-89F8-3DA5F4D715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647" y="0"/>
            <a:ext cx="4289590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</p:pic>
      <p:pic>
        <p:nvPicPr>
          <p:cNvPr id="5" name="Image 4" descr="Une image contenant plein air, nature, paysage, feuillu&#10;&#10;Le contenu généré par l’IA peut être incorrect.">
            <a:extLst>
              <a:ext uri="{FF2B5EF4-FFF2-40B4-BE49-F238E27FC236}">
                <a16:creationId xmlns:a16="http://schemas.microsoft.com/office/drawing/2014/main" id="{C17DA6E2-0C02-B136-9DEA-76871B0459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381" y="0"/>
            <a:ext cx="4319588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</p:pic>
    </p:spTree>
    <p:extLst>
      <p:ext uri="{BB962C8B-B14F-4D97-AF65-F5344CB8AC3E}">
        <p14:creationId xmlns:p14="http://schemas.microsoft.com/office/powerpoint/2010/main" val="2187267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feuillu&#10;&#10;Le contenu généré par l’IA peut être incorrect.">
            <a:extLst>
              <a:ext uri="{FF2B5EF4-FFF2-40B4-BE49-F238E27FC236}">
                <a16:creationId xmlns:a16="http://schemas.microsoft.com/office/drawing/2014/main" id="{AB5B5C13-5FC3-60E4-D61A-55C4D86F61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" y="0"/>
            <a:ext cx="4319588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5" name="Image 4" descr="Une image contenant plein air, chute, nature, ciel&#10;&#10;Le contenu généré par l’IA peut être incorrect.">
            <a:extLst>
              <a:ext uri="{FF2B5EF4-FFF2-40B4-BE49-F238E27FC236}">
                <a16:creationId xmlns:a16="http://schemas.microsoft.com/office/drawing/2014/main" id="{D61DE37D-0884-1297-2663-4E0E391C62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381" y="0"/>
            <a:ext cx="4319588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</p:spTree>
    <p:extLst>
      <p:ext uri="{BB962C8B-B14F-4D97-AF65-F5344CB8AC3E}">
        <p14:creationId xmlns:p14="http://schemas.microsoft.com/office/powerpoint/2010/main" val="733835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nature&#10;&#10;Le contenu généré par l’IA peut être incorrect.">
            <a:extLst>
              <a:ext uri="{FF2B5EF4-FFF2-40B4-BE49-F238E27FC236}">
                <a16:creationId xmlns:a16="http://schemas.microsoft.com/office/drawing/2014/main" id="{6BC44D6D-1201-1E0B-4B9D-FD295E20A6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" y="0"/>
            <a:ext cx="4319588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5" name="Image 4" descr="Une image contenant plein air, nature, paysage, herbe&#10;&#10;Le contenu généré par l’IA peut être incorrect.">
            <a:extLst>
              <a:ext uri="{FF2B5EF4-FFF2-40B4-BE49-F238E27FC236}">
                <a16:creationId xmlns:a16="http://schemas.microsoft.com/office/drawing/2014/main" id="{03682755-B035-C698-3981-B9A286315C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175" y="0"/>
            <a:ext cx="4319588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  <p:extLst>
      <p:ext uri="{BB962C8B-B14F-4D97-AF65-F5344CB8AC3E}">
        <p14:creationId xmlns:p14="http://schemas.microsoft.com/office/powerpoint/2010/main" val="1919300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aysage, grotte&#10;&#10;Le contenu généré par l’IA peut être incorrect.">
            <a:extLst>
              <a:ext uri="{FF2B5EF4-FFF2-40B4-BE49-F238E27FC236}">
                <a16:creationId xmlns:a16="http://schemas.microsoft.com/office/drawing/2014/main" id="{E6477235-B711-45C6-C98F-64E71B661E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19588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Image 4" descr="Une image contenant plein air, nature, feuillu, trompe&#10;&#10;Le contenu généré par l’IA peut être incorrect.">
            <a:extLst>
              <a:ext uri="{FF2B5EF4-FFF2-40B4-BE49-F238E27FC236}">
                <a16:creationId xmlns:a16="http://schemas.microsoft.com/office/drawing/2014/main" id="{27B0AE6C-5202-8AF3-92DB-480C68BBF7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381" y="0"/>
            <a:ext cx="4319588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val="35240920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uillu, paysage, forêt&#10;&#10;Le contenu généré par l’IA peut être incorrect.">
            <a:extLst>
              <a:ext uri="{FF2B5EF4-FFF2-40B4-BE49-F238E27FC236}">
                <a16:creationId xmlns:a16="http://schemas.microsoft.com/office/drawing/2014/main" id="{A5B58276-4589-07CE-4C1F-65A5CC3C8B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19588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Image 4" descr="Une image contenant plein air, feuillu, forêt, plante&#10;&#10;Le contenu généré par l’IA peut être incorrect.">
            <a:extLst>
              <a:ext uri="{FF2B5EF4-FFF2-40B4-BE49-F238E27FC236}">
                <a16:creationId xmlns:a16="http://schemas.microsoft.com/office/drawing/2014/main" id="{881CD1BA-7B9D-DFBD-A551-C7DDFDB465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381" y="0"/>
            <a:ext cx="4319588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  <p:extLst>
      <p:ext uri="{BB962C8B-B14F-4D97-AF65-F5344CB8AC3E}">
        <p14:creationId xmlns:p14="http://schemas.microsoft.com/office/powerpoint/2010/main" val="2224681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griculture, récolte, Culture commerciale&#10;&#10;Le contenu généré par l’IA peut être incorrect.">
            <a:extLst>
              <a:ext uri="{FF2B5EF4-FFF2-40B4-BE49-F238E27FC236}">
                <a16:creationId xmlns:a16="http://schemas.microsoft.com/office/drawing/2014/main" id="{7750BD9D-9489-6EFC-64BD-04BC8773A7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3437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4000">
        <p15:prstTrans prst="origami"/>
      </p:transition>
    </mc:Choice>
    <mc:Fallback>
      <p:transition spd="slow" advTm="4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feuillu&#10;&#10;Le contenu généré par l’IA peut être incorrect.">
            <a:extLst>
              <a:ext uri="{FF2B5EF4-FFF2-40B4-BE49-F238E27FC236}">
                <a16:creationId xmlns:a16="http://schemas.microsoft.com/office/drawing/2014/main" id="{544522FF-C222-F242-C2E4-F09602DBA5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19588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5" name="Image 4" descr="Une image contenant arbre, plein air, nature, paysage&#10;&#10;Le contenu généré par l’IA peut être incorrect.">
            <a:extLst>
              <a:ext uri="{FF2B5EF4-FFF2-40B4-BE49-F238E27FC236}">
                <a16:creationId xmlns:a16="http://schemas.microsoft.com/office/drawing/2014/main" id="{2DB6D6E1-5DA4-CD55-4FFB-6685B4B19D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9588" y="0"/>
            <a:ext cx="4319588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prst="cross"/>
          </a:sp3d>
        </p:spPr>
      </p:pic>
    </p:spTree>
    <p:extLst>
      <p:ext uri="{BB962C8B-B14F-4D97-AF65-F5344CB8AC3E}">
        <p14:creationId xmlns:p14="http://schemas.microsoft.com/office/powerpoint/2010/main" val="3894755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paysage, plante&#10;&#10;Le contenu généré par l’IA peut être incorrect.">
            <a:extLst>
              <a:ext uri="{FF2B5EF4-FFF2-40B4-BE49-F238E27FC236}">
                <a16:creationId xmlns:a16="http://schemas.microsoft.com/office/drawing/2014/main" id="{6E73EEA9-A1D1-EABE-21D2-A5BD731F18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0462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/>
      </p:transition>
    </mc:Choice>
    <mc:Fallback>
      <p:transition spd="slow" advTm="4000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lante&#10;&#10;Le contenu généré par l’IA peut être incorrect.">
            <a:extLst>
              <a:ext uri="{FF2B5EF4-FFF2-40B4-BE49-F238E27FC236}">
                <a16:creationId xmlns:a16="http://schemas.microsoft.com/office/drawing/2014/main" id="{631A6479-9EDB-318E-0FD1-A68FD30CD5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04560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  <p:pic>
        <p:nvPicPr>
          <p:cNvPr id="5" name="Image 4" descr="Une image contenant plein air, plante, feuillu, arbre&#10;&#10;Le contenu généré par l’IA peut être incorrect.">
            <a:extLst>
              <a:ext uri="{FF2B5EF4-FFF2-40B4-BE49-F238E27FC236}">
                <a16:creationId xmlns:a16="http://schemas.microsoft.com/office/drawing/2014/main" id="{A202100A-C17A-8ACC-004B-A7D33190E4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381" y="0"/>
            <a:ext cx="4319588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</p:spTree>
    <p:extLst>
      <p:ext uri="{BB962C8B-B14F-4D97-AF65-F5344CB8AC3E}">
        <p14:creationId xmlns:p14="http://schemas.microsoft.com/office/powerpoint/2010/main" val="17058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ature, Biome&#10;&#10;Le contenu généré par l’IA peut être incorrect.">
            <a:extLst>
              <a:ext uri="{FF2B5EF4-FFF2-40B4-BE49-F238E27FC236}">
                <a16:creationId xmlns:a16="http://schemas.microsoft.com/office/drawing/2014/main" id="{A9DF1739-D65D-ACE8-8858-F18AA114C0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" y="0"/>
            <a:ext cx="4319588" cy="57594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5" name="Image 4" descr="Une image contenant automne, plein air, ciel, arbre&#10;&#10;Le contenu généré par l’IA peut être incorrect.">
            <a:extLst>
              <a:ext uri="{FF2B5EF4-FFF2-40B4-BE49-F238E27FC236}">
                <a16:creationId xmlns:a16="http://schemas.microsoft.com/office/drawing/2014/main" id="{FEE8BEDB-23A6-1F3F-CED2-03E7147A03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2" y="95533"/>
            <a:ext cx="2216056" cy="2954741"/>
          </a:xfrm>
          <a:prstGeom prst="rect">
            <a:avLst/>
          </a:prstGeom>
          <a:scene3d>
            <a:camera prst="orthographicFront"/>
            <a:lightRig rig="threePt" dir="t"/>
          </a:scene3d>
          <a:sp3d prstMaterial="dkEdge">
            <a:bevelT w="114300" prst="hardEdge"/>
            <a:bevelB w="101600" prst="riblet"/>
          </a:sp3d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44057F24-EE77-6BFE-96D3-529369FADE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3316" y="3196740"/>
            <a:ext cx="3282227" cy="246717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slope"/>
            <a:bevelB w="101600" prst="riblet"/>
          </a:sp3d>
        </p:spPr>
      </p:pic>
    </p:spTree>
    <p:extLst>
      <p:ext uri="{BB962C8B-B14F-4D97-AF65-F5344CB8AC3E}">
        <p14:creationId xmlns:p14="http://schemas.microsoft.com/office/powerpoint/2010/main" val="715920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nuage&#10;&#10;Le contenu généré par l’IA peut être incorrect.">
            <a:extLst>
              <a:ext uri="{FF2B5EF4-FFF2-40B4-BE49-F238E27FC236}">
                <a16:creationId xmlns:a16="http://schemas.microsoft.com/office/drawing/2014/main" id="{CECD3216-BAEE-7DED-BEE2-00F713FEAA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758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/>
      </p:transition>
    </mc:Choice>
    <mc:Fallback>
      <p:transition spd="slow" advTm="4000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leur, pétale, herbe&#10;&#10;Le contenu généré par l’IA peut être incorrect.">
            <a:extLst>
              <a:ext uri="{FF2B5EF4-FFF2-40B4-BE49-F238E27FC236}">
                <a16:creationId xmlns:a16="http://schemas.microsoft.com/office/drawing/2014/main" id="{AA239ED9-A0C6-E439-481E-816E6F3DCA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4348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airplane"/>
      </p:transition>
    </mc:Choice>
    <mc:Fallback>
      <p:transition spd="slow" advTm="4000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reporter-5-16008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0000">
            <a:off x="2355214" y="4111734"/>
            <a:ext cx="1119794" cy="546520"/>
          </a:xfrm>
          <a:prstGeom prst="rect">
            <a:avLst/>
          </a:prstGeom>
        </p:spPr>
      </p:pic>
      <p:pic>
        <p:nvPicPr>
          <p:cNvPr id="11" name="Image 10" descr="a1appareil_photo_flash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97068" y="2456411"/>
            <a:ext cx="806295" cy="907000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3479692" y="96424"/>
            <a:ext cx="4515412" cy="1687238"/>
          </a:xfrm>
          <a:prstGeom prst="rect">
            <a:avLst/>
          </a:prstGeom>
          <a:noFill/>
        </p:spPr>
        <p:txBody>
          <a:bodyPr wrap="square" lIns="96669" tIns="48409" rIns="96669" bIns="48409" rtlCol="0">
            <a:spAutoFit/>
          </a:bodyPr>
          <a:lstStyle/>
          <a:p>
            <a:pPr algn="ctr" defTabSz="875797"/>
            <a:r>
              <a:rPr lang="en-US" sz="3443" b="1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Jean-Marc  </a:t>
            </a:r>
            <a:r>
              <a:rPr lang="en-US" sz="3443" b="1" dirty="0" err="1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Staehle</a:t>
            </a:r>
            <a:r>
              <a:rPr lang="en-US" sz="3443" b="1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</a:p>
          <a:p>
            <a:pPr algn="ctr" defTabSz="875797"/>
            <a:r>
              <a:rPr lang="en-US" sz="3443" b="1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The  Colors  of  The South</a:t>
            </a:r>
            <a:endParaRPr lang="fr-FR" sz="3443" b="1" dirty="0">
              <a:ln w="19050">
                <a:solidFill>
                  <a:prstClr val="black"/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 rot="-600000">
            <a:off x="5331511" y="3935669"/>
            <a:ext cx="1678774" cy="627589"/>
          </a:xfrm>
          <a:prstGeom prst="rect">
            <a:avLst/>
          </a:prstGeom>
          <a:noFill/>
        </p:spPr>
        <p:txBody>
          <a:bodyPr wrap="none" lIns="96669" tIns="48409" rIns="96669" bIns="48409" rtlCol="0">
            <a:spAutoFit/>
          </a:bodyPr>
          <a:lstStyle/>
          <a:p>
            <a:pPr defTabSz="875797"/>
            <a:r>
              <a:rPr lang="fr-FR" sz="3443" b="1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3947" b="1" dirty="0">
              <a:ln w="19050">
                <a:solidFill>
                  <a:prstClr val="black"/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pic>
        <p:nvPicPr>
          <p:cNvPr id="16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12925" y="3423986"/>
            <a:ext cx="1330414" cy="74460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ZoneTexte 16"/>
          <p:cNvSpPr txBox="1"/>
          <p:nvPr/>
        </p:nvSpPr>
        <p:spPr>
          <a:xfrm>
            <a:off x="5892689" y="4935820"/>
            <a:ext cx="1793420" cy="627589"/>
          </a:xfrm>
          <a:prstGeom prst="rect">
            <a:avLst/>
          </a:prstGeom>
          <a:noFill/>
        </p:spPr>
        <p:txBody>
          <a:bodyPr wrap="none" lIns="96669" tIns="48409" rIns="96669" bIns="48409" rtlCol="0">
            <a:spAutoFit/>
          </a:bodyPr>
          <a:lstStyle/>
          <a:p>
            <a:pPr defTabSz="875797"/>
            <a:r>
              <a:rPr lang="fr-FR" sz="3443" b="1" dirty="0">
                <a:ln w="19050">
                  <a:solidFill>
                    <a:prstClr val="black"/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8" name="Étoile à 12 branches 17"/>
          <p:cNvSpPr>
            <a:spLocks noChangeAspect="1"/>
          </p:cNvSpPr>
          <p:nvPr/>
        </p:nvSpPr>
        <p:spPr>
          <a:xfrm>
            <a:off x="631504" y="2516885"/>
            <a:ext cx="1040630" cy="64796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669" tIns="48409" rIns="96669" bIns="48409" rtlCol="0" anchor="ctr"/>
          <a:lstStyle/>
          <a:p>
            <a:pPr algn="ctr" defTabSz="875797"/>
            <a:r>
              <a:rPr lang="fr-FR" sz="1176" dirty="0">
                <a:solidFill>
                  <a:srgbClr val="FF0000"/>
                </a:solidFill>
                <a:latin typeface="Rockwell" pitchFamily="18" charset="0"/>
              </a:rPr>
              <a:t>2611</a:t>
            </a:r>
          </a:p>
        </p:txBody>
      </p:sp>
      <p:pic>
        <p:nvPicPr>
          <p:cNvPr id="20" name="Image 19" descr="2446956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413281" y="1367891"/>
            <a:ext cx="673514" cy="67282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F7D4F5-8A4D-3CBB-5446-2978AEF9426D}"/>
              </a:ext>
            </a:extLst>
          </p:cNvPr>
          <p:cNvSpPr txBox="1"/>
          <p:nvPr/>
        </p:nvSpPr>
        <p:spPr>
          <a:xfrm rot="-540000">
            <a:off x="3688884" y="4464000"/>
            <a:ext cx="1040630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1400" b="1" dirty="0"/>
              <a:t>16.10.2025</a:t>
            </a:r>
          </a:p>
        </p:txBody>
      </p:sp>
      <p:sp>
        <p:nvSpPr>
          <p:cNvPr id="27" name="Étoile : 8 branches 26">
            <a:extLst>
              <a:ext uri="{FF2B5EF4-FFF2-40B4-BE49-F238E27FC236}">
                <a16:creationId xmlns:a16="http://schemas.microsoft.com/office/drawing/2014/main" id="{4564D81E-61A2-52E0-66A5-B19A0F7929AC}"/>
              </a:ext>
            </a:extLst>
          </p:cNvPr>
          <p:cNvSpPr>
            <a:spLocks noChangeAspect="1"/>
          </p:cNvSpPr>
          <p:nvPr/>
        </p:nvSpPr>
        <p:spPr>
          <a:xfrm>
            <a:off x="6494456" y="1477607"/>
            <a:ext cx="1687238" cy="1687238"/>
          </a:xfrm>
          <a:prstGeom prst="star8">
            <a:avLst/>
          </a:prstGeom>
          <a:blipFill>
            <a:blip r:embed="rId8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37" presetID="5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  <p:bldP spid="17" grpId="0"/>
      <p:bldP spid="18" grpId="0" animBg="1"/>
      <p:bldP spid="4" grpId="0" animBg="1"/>
      <p:bldP spid="27" grpId="0" animBg="1"/>
    </p:bldLst>
  </p:timing>
</p:sld>
</file>

<file path=ppt/theme/theme1.xml><?xml version="1.0" encoding="utf-8"?>
<a:theme xmlns:a="http://schemas.openxmlformats.org/drawingml/2006/main" name="58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47</Words>
  <Application>Microsoft Office PowerPoint</Application>
  <PresentationFormat>Personnalisé</PresentationFormat>
  <Paragraphs>17</Paragraphs>
  <Slides>55</Slides>
  <Notes>1</Notes>
  <HiddenSlides>0</HiddenSlides>
  <MMClips>1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55</vt:i4>
      </vt:variant>
    </vt:vector>
  </HeadingPairs>
  <TitlesOfParts>
    <vt:vector size="65" baseType="lpstr">
      <vt:lpstr>Aptos</vt:lpstr>
      <vt:lpstr>Arial</vt:lpstr>
      <vt:lpstr>Broadway</vt:lpstr>
      <vt:lpstr>Calibri</vt:lpstr>
      <vt:lpstr>Chiller</vt:lpstr>
      <vt:lpstr>Courgette</vt:lpstr>
      <vt:lpstr>Franklin Gothic Medium</vt:lpstr>
      <vt:lpstr>Rockwell</vt:lpstr>
      <vt:lpstr>58_Thème Office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10</cp:revision>
  <dcterms:created xsi:type="dcterms:W3CDTF">2025-10-15T15:28:35Z</dcterms:created>
  <dcterms:modified xsi:type="dcterms:W3CDTF">2025-10-15T19:51:28Z</dcterms:modified>
</cp:coreProperties>
</file>