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71" r:id="rId5"/>
    <p:sldMasterId id="2147483683" r:id="rId6"/>
  </p:sldMasterIdLst>
  <p:notesMasterIdLst>
    <p:notesMasterId r:id="rId53"/>
  </p:notesMasterIdLst>
  <p:handoutMasterIdLst>
    <p:handoutMasterId r:id="rId54"/>
  </p:handoutMasterIdLst>
  <p:sldIdLst>
    <p:sldId id="427" r:id="rId7"/>
    <p:sldId id="319" r:id="rId8"/>
    <p:sldId id="467" r:id="rId9"/>
    <p:sldId id="336" r:id="rId10"/>
    <p:sldId id="331" r:id="rId11"/>
    <p:sldId id="430" r:id="rId12"/>
    <p:sldId id="431" r:id="rId13"/>
    <p:sldId id="432" r:id="rId14"/>
    <p:sldId id="433" r:id="rId15"/>
    <p:sldId id="434" r:id="rId16"/>
    <p:sldId id="435" r:id="rId17"/>
    <p:sldId id="436" r:id="rId18"/>
    <p:sldId id="437" r:id="rId19"/>
    <p:sldId id="439" r:id="rId20"/>
    <p:sldId id="440" r:id="rId21"/>
    <p:sldId id="442" r:id="rId22"/>
    <p:sldId id="444" r:id="rId23"/>
    <p:sldId id="445" r:id="rId24"/>
    <p:sldId id="446" r:id="rId25"/>
    <p:sldId id="447" r:id="rId26"/>
    <p:sldId id="441" r:id="rId27"/>
    <p:sldId id="449" r:id="rId28"/>
    <p:sldId id="450" r:id="rId29"/>
    <p:sldId id="451" r:id="rId30"/>
    <p:sldId id="452" r:id="rId31"/>
    <p:sldId id="443" r:id="rId32"/>
    <p:sldId id="456" r:id="rId33"/>
    <p:sldId id="455" r:id="rId34"/>
    <p:sldId id="458" r:id="rId35"/>
    <p:sldId id="459" r:id="rId36"/>
    <p:sldId id="460" r:id="rId37"/>
    <p:sldId id="461" r:id="rId38"/>
    <p:sldId id="462" r:id="rId39"/>
    <p:sldId id="463" r:id="rId40"/>
    <p:sldId id="465" r:id="rId41"/>
    <p:sldId id="469" r:id="rId42"/>
    <p:sldId id="438" r:id="rId43"/>
    <p:sldId id="341" r:id="rId44"/>
    <p:sldId id="448" r:id="rId45"/>
    <p:sldId id="454" r:id="rId46"/>
    <p:sldId id="453" r:id="rId47"/>
    <p:sldId id="457" r:id="rId48"/>
    <p:sldId id="464" r:id="rId49"/>
    <p:sldId id="466" r:id="rId50"/>
    <p:sldId id="468" r:id="rId51"/>
    <p:sldId id="257" r:id="rId52"/>
  </p:sldIdLst>
  <p:sldSz cx="9144000" cy="6858000" type="screen4x3"/>
  <p:notesSz cx="6858000" cy="9144000"/>
  <p:defaultTextStyle>
    <a:defPPr rtl="0">
      <a:defRPr lang="fr-FR"/>
    </a:defPPr>
    <a:lvl1pPr marL="0" algn="l" rtl="0" latinLnBrk="0">
      <a:defRPr lang="fr-FR" sz="1800" kern="1200">
        <a:solidFill>
          <a:schemeClr val="tx1"/>
        </a:solidFill>
        <a:latin typeface="+mn-lt"/>
        <a:ea typeface="+mn-ea"/>
        <a:cs typeface="+mn-cs"/>
      </a:defRPr>
    </a:lvl1pPr>
    <a:lvl2pPr marL="457200" algn="l" rtl="0" latinLnBrk="0">
      <a:defRPr lang="fr-FR" sz="1800" kern="1200">
        <a:solidFill>
          <a:schemeClr val="tx1"/>
        </a:solidFill>
        <a:latin typeface="+mn-lt"/>
        <a:ea typeface="+mn-ea"/>
        <a:cs typeface="+mn-cs"/>
      </a:defRPr>
    </a:lvl2pPr>
    <a:lvl3pPr marL="914400" algn="l" rtl="0" latinLnBrk="0">
      <a:defRPr lang="fr-FR" sz="1800" kern="1200">
        <a:solidFill>
          <a:schemeClr val="tx1"/>
        </a:solidFill>
        <a:latin typeface="+mn-lt"/>
        <a:ea typeface="+mn-ea"/>
        <a:cs typeface="+mn-cs"/>
      </a:defRPr>
    </a:lvl3pPr>
    <a:lvl4pPr marL="1371600" algn="l" rtl="0" latinLnBrk="0">
      <a:defRPr lang="fr-FR" sz="1800" kern="1200">
        <a:solidFill>
          <a:schemeClr val="tx1"/>
        </a:solidFill>
        <a:latin typeface="+mn-lt"/>
        <a:ea typeface="+mn-ea"/>
        <a:cs typeface="+mn-cs"/>
      </a:defRPr>
    </a:lvl4pPr>
    <a:lvl5pPr marL="1828800" algn="l" rtl="0" latinLnBrk="0">
      <a:defRPr lang="fr-FR" sz="1800" kern="1200">
        <a:solidFill>
          <a:schemeClr val="tx1"/>
        </a:solidFill>
        <a:latin typeface="+mn-lt"/>
        <a:ea typeface="+mn-ea"/>
        <a:cs typeface="+mn-cs"/>
      </a:defRPr>
    </a:lvl5pPr>
    <a:lvl6pPr marL="2286000" algn="l" rtl="0" latinLnBrk="0">
      <a:defRPr lang="fr-FR" sz="1800" kern="1200">
        <a:solidFill>
          <a:schemeClr val="tx1"/>
        </a:solidFill>
        <a:latin typeface="+mn-lt"/>
        <a:ea typeface="+mn-ea"/>
        <a:cs typeface="+mn-cs"/>
      </a:defRPr>
    </a:lvl6pPr>
    <a:lvl7pPr marL="2743200" algn="l" rtl="0" latinLnBrk="0">
      <a:defRPr lang="fr-FR" sz="1800" kern="1200">
        <a:solidFill>
          <a:schemeClr val="tx1"/>
        </a:solidFill>
        <a:latin typeface="+mn-lt"/>
        <a:ea typeface="+mn-ea"/>
        <a:cs typeface="+mn-cs"/>
      </a:defRPr>
    </a:lvl7pPr>
    <a:lvl8pPr marL="3200400" algn="l" rtl="0" latinLnBrk="0">
      <a:defRPr lang="fr-FR" sz="1800" kern="1200">
        <a:solidFill>
          <a:schemeClr val="tx1"/>
        </a:solidFill>
        <a:latin typeface="+mn-lt"/>
        <a:ea typeface="+mn-ea"/>
        <a:cs typeface="+mn-cs"/>
      </a:defRPr>
    </a:lvl8pPr>
    <a:lvl9pPr marL="3657600" algn="l" rtl="0" latinLnBrk="0">
      <a:defRPr lang="fr-FR" sz="1800" kern="1200">
        <a:solidFill>
          <a:schemeClr val="tx1"/>
        </a:solidFill>
        <a:latin typeface="+mn-lt"/>
        <a:ea typeface="+mn-ea"/>
        <a:cs typeface="+mn-cs"/>
      </a:defRPr>
    </a:lvl9pPr>
    <a:extLst/>
  </p:defaultTextStyle>
  <p:modifyVerifier cryptProviderType="rsaAES" cryptAlgorithmClass="hash" cryptAlgorithmType="typeAny" cryptAlgorithmSid="14" spinCount="100000" saltData="DX/39ByUdKagV50DSCJfzw==" hashData="OnODGrXtDevmlF4DBNPnwk9YFHwH2EqCDm2g9RTK6iT5DnpZTFG81t60vEnKrxcDjlt2gYz23CTPSjT2cazjC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886" autoAdjust="0"/>
  </p:normalViewPr>
  <p:slideViewPr>
    <p:cSldViewPr>
      <p:cViewPr varScale="1">
        <p:scale>
          <a:sx n="89" d="100"/>
          <a:sy n="89" d="100"/>
        </p:scale>
        <p:origin x="72" y="2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5" d="100"/>
          <a:sy n="85" d="100"/>
        </p:scale>
        <p:origin x="312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lang="fr-FR" sz="1200"/>
            </a:lvl1pPr>
            <a:extLst/>
          </a:lstStyle>
          <a:p>
            <a:pPr rtl="0"/>
            <a:endParaRPr lang="fr-FR"/>
          </a:p>
        </p:txBody>
      </p:sp>
      <p:sp>
        <p:nvSpPr>
          <p:cNvPr id="3" name="Rectangle 3"/>
          <p:cNvSpPr>
            <a:spLocks noGrp="1"/>
          </p:cNvSpPr>
          <p:nvPr>
            <p:ph type="dt" sz="quarter" idx="1"/>
          </p:nvPr>
        </p:nvSpPr>
        <p:spPr>
          <a:xfrm>
            <a:off x="3884613" y="0"/>
            <a:ext cx="2971800" cy="457200"/>
          </a:xfrm>
          <a:prstGeom prst="rect">
            <a:avLst/>
          </a:prstGeom>
        </p:spPr>
        <p:txBody>
          <a:bodyPr vert="horz" rtlCol="0"/>
          <a:lstStyle>
            <a:lvl1pPr algn="r">
              <a:defRPr lang="fr-FR" sz="1200"/>
            </a:lvl1pPr>
            <a:extLst/>
          </a:lstStyle>
          <a:p>
            <a:pPr rtl="0"/>
            <a:fld id="{A592739C-2E97-4B4C-939E-83CCD0CB8355}" type="datetime1">
              <a:rPr lang="fr-FR" smtClean="0"/>
              <a:t>13/10/2025</a:t>
            </a:fld>
            <a:endParaRPr lang="fr-FR" dirty="0"/>
          </a:p>
        </p:txBody>
      </p:sp>
      <p:sp>
        <p:nvSpPr>
          <p:cNvPr id="4" name="Rectangle 4"/>
          <p:cNvSpPr>
            <a:spLocks noGrp="1"/>
          </p:cNvSpPr>
          <p:nvPr>
            <p:ph type="ftr" sz="quarter" idx="2"/>
          </p:nvPr>
        </p:nvSpPr>
        <p:spPr>
          <a:xfrm>
            <a:off x="0" y="8685213"/>
            <a:ext cx="2971800" cy="457200"/>
          </a:xfrm>
          <a:prstGeom prst="rect">
            <a:avLst/>
          </a:prstGeom>
        </p:spPr>
        <p:txBody>
          <a:bodyPr vert="horz" rtlCol="0" anchor="b"/>
          <a:lstStyle>
            <a:lvl1pPr algn="l">
              <a:defRPr lang="fr-FR" sz="1200"/>
            </a:lvl1pPr>
            <a:extLst/>
          </a:lstStyle>
          <a:p>
            <a:pPr rtl="0"/>
            <a:endParaRPr lang="fr-FR"/>
          </a:p>
        </p:txBody>
      </p:sp>
      <p:sp>
        <p:nvSpPr>
          <p:cNvPr id="5" name="Rectangle 5"/>
          <p:cNvSpPr>
            <a:spLocks noGrp="1"/>
          </p:cNvSpPr>
          <p:nvPr>
            <p:ph type="sldNum" sz="quarter" idx="3"/>
          </p:nvPr>
        </p:nvSpPr>
        <p:spPr>
          <a:xfrm>
            <a:off x="3884613" y="8685213"/>
            <a:ext cx="2971800" cy="457200"/>
          </a:xfrm>
          <a:prstGeom prst="rect">
            <a:avLst/>
          </a:prstGeom>
        </p:spPr>
        <p:txBody>
          <a:bodyPr vert="horz" rtlCol="0" anchor="b"/>
          <a:lstStyle>
            <a:lvl1pPr algn="r">
              <a:defRPr lang="fr-FR" sz="1200"/>
            </a:lvl1pPr>
            <a:extLst/>
          </a:lstStyle>
          <a:p>
            <a:pPr rtl="0"/>
            <a:fld id="{B16A41B8-7DC3-4DB6-84E4-E105629EAA36}" type="slidenum">
              <a:rPr lang="fr-FR" smtClean="0"/>
              <a:pPr rtl="0"/>
              <a:t>‹N°›</a:t>
            </a:fld>
            <a:endParaRPr lang="fr-F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lang="fr-FR" sz="1200"/>
            </a:lvl1pPr>
            <a:extLst/>
          </a:lstStyle>
          <a:p>
            <a:pPr rtl="0"/>
            <a:endParaRPr lang="fr-FR"/>
          </a:p>
        </p:txBody>
      </p:sp>
      <p:sp>
        <p:nvSpPr>
          <p:cNvPr id="3" name="Rectangle 3"/>
          <p:cNvSpPr>
            <a:spLocks noGrp="1"/>
          </p:cNvSpPr>
          <p:nvPr>
            <p:ph type="dt" idx="1"/>
          </p:nvPr>
        </p:nvSpPr>
        <p:spPr>
          <a:xfrm>
            <a:off x="3884613" y="0"/>
            <a:ext cx="2971800" cy="457200"/>
          </a:xfrm>
          <a:prstGeom prst="rect">
            <a:avLst/>
          </a:prstGeom>
        </p:spPr>
        <p:txBody>
          <a:bodyPr vert="horz" rtlCol="0"/>
          <a:lstStyle>
            <a:lvl1pPr algn="r">
              <a:defRPr lang="fr-FR" sz="1200"/>
            </a:lvl1pPr>
            <a:extLst/>
          </a:lstStyle>
          <a:p>
            <a:fld id="{EBCA2E4B-04FF-46C4-B37E-123746DD26E9}" type="datetime1">
              <a:rPr lang="fr-FR" smtClean="0"/>
              <a:pPr/>
              <a:t>13/10/2025</a:t>
            </a:fld>
            <a:endParaRPr lang="fr-FR" dirty="0"/>
          </a:p>
        </p:txBody>
      </p:sp>
      <p:sp>
        <p:nvSpPr>
          <p:cNvPr id="4" name="Rectangle 4"/>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defPPr>
              <a:defRPr lang="fr-FR"/>
            </a:defPPr>
          </a:lstStyle>
          <a:p>
            <a:pPr rtl="0"/>
            <a:endParaRPr lang="fr-FR"/>
          </a:p>
        </p:txBody>
      </p:sp>
      <p:sp>
        <p:nvSpPr>
          <p:cNvPr id="5" name="Rectangle 5"/>
          <p:cNvSpPr>
            <a:spLocks noGrp="1"/>
          </p:cNvSpPr>
          <p:nvPr>
            <p:ph type="body" sz="quarter" idx="3"/>
          </p:nvPr>
        </p:nvSpPr>
        <p:spPr>
          <a:xfrm>
            <a:off x="685800" y="4343400"/>
            <a:ext cx="5486400" cy="4114800"/>
          </a:xfrm>
          <a:prstGeom prst="rect">
            <a:avLst/>
          </a:prstGeom>
        </p:spPr>
        <p:txBody>
          <a:bodyPr vert="horz" rtlCol="0">
            <a:normAutofit/>
          </a:bodyPr>
          <a:lstStyle>
            <a:defPPr>
              <a:defRPr lang="fr-FR"/>
            </a:def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6" name="Rectangle 6"/>
          <p:cNvSpPr>
            <a:spLocks noGrp="1"/>
          </p:cNvSpPr>
          <p:nvPr>
            <p:ph type="ftr" sz="quarter" idx="4"/>
          </p:nvPr>
        </p:nvSpPr>
        <p:spPr>
          <a:xfrm>
            <a:off x="0" y="8685213"/>
            <a:ext cx="2971800" cy="457200"/>
          </a:xfrm>
          <a:prstGeom prst="rect">
            <a:avLst/>
          </a:prstGeom>
        </p:spPr>
        <p:txBody>
          <a:bodyPr vert="horz" rtlCol="0" anchor="b"/>
          <a:lstStyle>
            <a:lvl1pPr algn="l">
              <a:defRPr lang="fr-FR" sz="1200"/>
            </a:lvl1pPr>
            <a:extLst/>
          </a:lstStyle>
          <a:p>
            <a:pPr rtl="0"/>
            <a:endParaRPr lang="fr-FR"/>
          </a:p>
        </p:txBody>
      </p:sp>
      <p:sp>
        <p:nvSpPr>
          <p:cNvPr id="7" name="Rectangle 7"/>
          <p:cNvSpPr>
            <a:spLocks noGrp="1"/>
          </p:cNvSpPr>
          <p:nvPr>
            <p:ph type="sldNum" sz="quarter" idx="5"/>
          </p:nvPr>
        </p:nvSpPr>
        <p:spPr>
          <a:xfrm>
            <a:off x="3884613" y="8685213"/>
            <a:ext cx="2971800" cy="457200"/>
          </a:xfrm>
          <a:prstGeom prst="rect">
            <a:avLst/>
          </a:prstGeom>
        </p:spPr>
        <p:txBody>
          <a:bodyPr vert="horz" rtlCol="0" anchor="b"/>
          <a:lstStyle>
            <a:lvl1pPr algn="r">
              <a:defRPr lang="fr-FR" sz="1200"/>
            </a:lvl1pPr>
            <a:extLst/>
          </a:lstStyle>
          <a:p>
            <a:pPr rtl="0"/>
            <a:fld id="{9B26CD33-4337-4529-948A-94F6960B2374}" type="slidenum">
              <a:rPr lang="fr-FR" smtClean="0"/>
              <a:pPr rtl="0"/>
              <a:t>‹N°›</a:t>
            </a:fld>
            <a:endParaRPr lang="fr-FR"/>
          </a:p>
        </p:txBody>
      </p:sp>
    </p:spTree>
  </p:cSld>
  <p:clrMap bg1="lt1" tx1="dk1" bg2="lt2" tx2="dk2" accent1="accent1" accent2="accent2" accent3="accent3" accent4="accent4" accent5="accent5" accent6="accent6" hlink="hlink" folHlink="folHlink"/>
  <p:notesStyle>
    <a:lvl1pPr marL="0" algn="l" rtl="0">
      <a:defRPr lang="fr-FR" sz="1200" kern="1200">
        <a:solidFill>
          <a:schemeClr val="tx1"/>
        </a:solidFill>
        <a:latin typeface="+mn-lt"/>
        <a:ea typeface="+mn-ea"/>
        <a:cs typeface="+mn-cs"/>
      </a:defRPr>
    </a:lvl1pPr>
    <a:lvl2pPr marL="457200" algn="l" rtl="0">
      <a:defRPr lang="fr-FR" sz="1200" kern="1200">
        <a:solidFill>
          <a:schemeClr val="tx1"/>
        </a:solidFill>
        <a:latin typeface="+mn-lt"/>
        <a:ea typeface="+mn-ea"/>
        <a:cs typeface="+mn-cs"/>
      </a:defRPr>
    </a:lvl2pPr>
    <a:lvl3pPr marL="914400" algn="l" rtl="0">
      <a:defRPr lang="fr-FR" sz="1200" kern="1200">
        <a:solidFill>
          <a:schemeClr val="tx1"/>
        </a:solidFill>
        <a:latin typeface="+mn-lt"/>
        <a:ea typeface="+mn-ea"/>
        <a:cs typeface="+mn-cs"/>
      </a:defRPr>
    </a:lvl3pPr>
    <a:lvl4pPr marL="1371600" algn="l" rtl="0">
      <a:defRPr lang="fr-FR" sz="1200" kern="1200">
        <a:solidFill>
          <a:schemeClr val="tx1"/>
        </a:solidFill>
        <a:latin typeface="+mn-lt"/>
        <a:ea typeface="+mn-ea"/>
        <a:cs typeface="+mn-cs"/>
      </a:defRPr>
    </a:lvl4pPr>
    <a:lvl5pPr marL="1828800" algn="l" rtl="0">
      <a:defRPr lang="fr-FR" sz="1200" kern="1200">
        <a:solidFill>
          <a:schemeClr val="tx1"/>
        </a:solidFill>
        <a:latin typeface="+mn-lt"/>
        <a:ea typeface="+mn-ea"/>
        <a:cs typeface="+mn-cs"/>
      </a:defRPr>
    </a:lvl5pPr>
    <a:lvl6pPr marL="2286000" algn="l" rtl="0">
      <a:defRPr lang="fr-FR" sz="1200" kern="1200">
        <a:solidFill>
          <a:schemeClr val="tx1"/>
        </a:solidFill>
        <a:latin typeface="+mn-lt"/>
        <a:ea typeface="+mn-ea"/>
        <a:cs typeface="+mn-cs"/>
      </a:defRPr>
    </a:lvl6pPr>
    <a:lvl7pPr marL="2743200" algn="l" rtl="0">
      <a:defRPr lang="fr-FR" sz="1200" kern="1200">
        <a:solidFill>
          <a:schemeClr val="tx1"/>
        </a:solidFill>
        <a:latin typeface="+mn-lt"/>
        <a:ea typeface="+mn-ea"/>
        <a:cs typeface="+mn-cs"/>
      </a:defRPr>
    </a:lvl7pPr>
    <a:lvl8pPr marL="3200400" algn="l" rtl="0">
      <a:defRPr lang="fr-FR" sz="1200" kern="1200">
        <a:solidFill>
          <a:schemeClr val="tx1"/>
        </a:solidFill>
        <a:latin typeface="+mn-lt"/>
        <a:ea typeface="+mn-ea"/>
        <a:cs typeface="+mn-cs"/>
      </a:defRPr>
    </a:lvl8pPr>
    <a:lvl9pPr marL="3657600" algn="l" rtl="0">
      <a:defRPr lang="fr-F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a:t>
            </a:fld>
            <a:endParaRPr lang="fr-FR"/>
          </a:p>
        </p:txBody>
      </p:sp>
    </p:spTree>
    <p:extLst>
      <p:ext uri="{BB962C8B-B14F-4D97-AF65-F5344CB8AC3E}">
        <p14:creationId xmlns:p14="http://schemas.microsoft.com/office/powerpoint/2010/main" val="214611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5</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6</a:t>
            </a:fld>
            <a:endParaRPr lang="fr-FR"/>
          </a:p>
        </p:txBody>
      </p:sp>
    </p:spTree>
    <p:extLst>
      <p:ext uri="{BB962C8B-B14F-4D97-AF65-F5344CB8AC3E}">
        <p14:creationId xmlns:p14="http://schemas.microsoft.com/office/powerpoint/2010/main" val="2375817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7</a:t>
            </a:fld>
            <a:endParaRPr lang="fr-FR"/>
          </a:p>
        </p:txBody>
      </p:sp>
    </p:spTree>
    <p:extLst>
      <p:ext uri="{BB962C8B-B14F-4D97-AF65-F5344CB8AC3E}">
        <p14:creationId xmlns:p14="http://schemas.microsoft.com/office/powerpoint/2010/main" val="956306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8</a:t>
            </a:fld>
            <a:endParaRPr lang="fr-FR"/>
          </a:p>
        </p:txBody>
      </p:sp>
    </p:spTree>
    <p:extLst>
      <p:ext uri="{BB962C8B-B14F-4D97-AF65-F5344CB8AC3E}">
        <p14:creationId xmlns:p14="http://schemas.microsoft.com/office/powerpoint/2010/main" val="3697129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9</a:t>
            </a:fld>
            <a:endParaRPr lang="fr-FR"/>
          </a:p>
        </p:txBody>
      </p:sp>
    </p:spTree>
    <p:extLst>
      <p:ext uri="{BB962C8B-B14F-4D97-AF65-F5344CB8AC3E}">
        <p14:creationId xmlns:p14="http://schemas.microsoft.com/office/powerpoint/2010/main" val="1048204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10</a:t>
            </a:fld>
            <a:endParaRPr lang="fr-FR"/>
          </a:p>
        </p:txBody>
      </p:sp>
    </p:spTree>
    <p:extLst>
      <p:ext uri="{BB962C8B-B14F-4D97-AF65-F5344CB8AC3E}">
        <p14:creationId xmlns:p14="http://schemas.microsoft.com/office/powerpoint/2010/main" val="2356855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11</a:t>
            </a:fld>
            <a:endParaRPr lang="fr-FR"/>
          </a:p>
        </p:txBody>
      </p:sp>
    </p:spTree>
    <p:extLst>
      <p:ext uri="{BB962C8B-B14F-4D97-AF65-F5344CB8AC3E}">
        <p14:creationId xmlns:p14="http://schemas.microsoft.com/office/powerpoint/2010/main" val="2980169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12</a:t>
            </a:fld>
            <a:endParaRPr lang="fr-FR"/>
          </a:p>
        </p:txBody>
      </p:sp>
    </p:spTree>
    <p:extLst>
      <p:ext uri="{BB962C8B-B14F-4D97-AF65-F5344CB8AC3E}">
        <p14:creationId xmlns:p14="http://schemas.microsoft.com/office/powerpoint/2010/main" val="19962775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13</a:t>
            </a:fld>
            <a:endParaRPr lang="fr-FR"/>
          </a:p>
        </p:txBody>
      </p:sp>
    </p:spTree>
    <p:extLst>
      <p:ext uri="{BB962C8B-B14F-4D97-AF65-F5344CB8AC3E}">
        <p14:creationId xmlns:p14="http://schemas.microsoft.com/office/powerpoint/2010/main" val="2494941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14</a:t>
            </a:fld>
            <a:endParaRPr lang="fr-FR"/>
          </a:p>
        </p:txBody>
      </p:sp>
    </p:spTree>
    <p:extLst>
      <p:ext uri="{BB962C8B-B14F-4D97-AF65-F5344CB8AC3E}">
        <p14:creationId xmlns:p14="http://schemas.microsoft.com/office/powerpoint/2010/main" val="320281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15</a:t>
            </a:fld>
            <a:endParaRPr lang="fr-FR"/>
          </a:p>
        </p:txBody>
      </p:sp>
    </p:spTree>
    <p:extLst>
      <p:ext uri="{BB962C8B-B14F-4D97-AF65-F5344CB8AC3E}">
        <p14:creationId xmlns:p14="http://schemas.microsoft.com/office/powerpoint/2010/main" val="1783404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16</a:t>
            </a:fld>
            <a:endParaRPr lang="fr-FR"/>
          </a:p>
        </p:txBody>
      </p:sp>
    </p:spTree>
    <p:extLst>
      <p:ext uri="{BB962C8B-B14F-4D97-AF65-F5344CB8AC3E}">
        <p14:creationId xmlns:p14="http://schemas.microsoft.com/office/powerpoint/2010/main" val="1130558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17</a:t>
            </a:fld>
            <a:endParaRPr lang="fr-FR"/>
          </a:p>
        </p:txBody>
      </p:sp>
    </p:spTree>
    <p:extLst>
      <p:ext uri="{BB962C8B-B14F-4D97-AF65-F5344CB8AC3E}">
        <p14:creationId xmlns:p14="http://schemas.microsoft.com/office/powerpoint/2010/main" val="1406630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18</a:t>
            </a:fld>
            <a:endParaRPr lang="fr-FR"/>
          </a:p>
        </p:txBody>
      </p:sp>
    </p:spTree>
    <p:extLst>
      <p:ext uri="{BB962C8B-B14F-4D97-AF65-F5344CB8AC3E}">
        <p14:creationId xmlns:p14="http://schemas.microsoft.com/office/powerpoint/2010/main" val="725489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19</a:t>
            </a:fld>
            <a:endParaRPr lang="fr-FR"/>
          </a:p>
        </p:txBody>
      </p:sp>
    </p:spTree>
    <p:extLst>
      <p:ext uri="{BB962C8B-B14F-4D97-AF65-F5344CB8AC3E}">
        <p14:creationId xmlns:p14="http://schemas.microsoft.com/office/powerpoint/2010/main" val="35893896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20</a:t>
            </a:fld>
            <a:endParaRPr lang="fr-FR"/>
          </a:p>
        </p:txBody>
      </p:sp>
    </p:spTree>
    <p:extLst>
      <p:ext uri="{BB962C8B-B14F-4D97-AF65-F5344CB8AC3E}">
        <p14:creationId xmlns:p14="http://schemas.microsoft.com/office/powerpoint/2010/main" val="2896650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21</a:t>
            </a:fld>
            <a:endParaRPr lang="fr-FR"/>
          </a:p>
        </p:txBody>
      </p:sp>
    </p:spTree>
    <p:extLst>
      <p:ext uri="{BB962C8B-B14F-4D97-AF65-F5344CB8AC3E}">
        <p14:creationId xmlns:p14="http://schemas.microsoft.com/office/powerpoint/2010/main" val="1142117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22</a:t>
            </a:fld>
            <a:endParaRPr lang="fr-FR"/>
          </a:p>
        </p:txBody>
      </p:sp>
    </p:spTree>
    <p:extLst>
      <p:ext uri="{BB962C8B-B14F-4D97-AF65-F5344CB8AC3E}">
        <p14:creationId xmlns:p14="http://schemas.microsoft.com/office/powerpoint/2010/main" val="2069211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23</a:t>
            </a:fld>
            <a:endParaRPr lang="fr-FR"/>
          </a:p>
        </p:txBody>
      </p:sp>
    </p:spTree>
    <p:extLst>
      <p:ext uri="{BB962C8B-B14F-4D97-AF65-F5344CB8AC3E}">
        <p14:creationId xmlns:p14="http://schemas.microsoft.com/office/powerpoint/2010/main" val="7014732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24</a:t>
            </a:fld>
            <a:endParaRPr lang="fr-FR"/>
          </a:p>
        </p:txBody>
      </p:sp>
    </p:spTree>
    <p:extLst>
      <p:ext uri="{BB962C8B-B14F-4D97-AF65-F5344CB8AC3E}">
        <p14:creationId xmlns:p14="http://schemas.microsoft.com/office/powerpoint/2010/main" val="953348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25</a:t>
            </a:fld>
            <a:endParaRPr lang="fr-FR"/>
          </a:p>
        </p:txBody>
      </p:sp>
    </p:spTree>
    <p:extLst>
      <p:ext uri="{BB962C8B-B14F-4D97-AF65-F5344CB8AC3E}">
        <p14:creationId xmlns:p14="http://schemas.microsoft.com/office/powerpoint/2010/main" val="1007913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26</a:t>
            </a:fld>
            <a:endParaRPr lang="fr-FR"/>
          </a:p>
        </p:txBody>
      </p:sp>
    </p:spTree>
    <p:extLst>
      <p:ext uri="{BB962C8B-B14F-4D97-AF65-F5344CB8AC3E}">
        <p14:creationId xmlns:p14="http://schemas.microsoft.com/office/powerpoint/2010/main" val="13112781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27</a:t>
            </a:fld>
            <a:endParaRPr lang="fr-FR"/>
          </a:p>
        </p:txBody>
      </p:sp>
    </p:spTree>
    <p:extLst>
      <p:ext uri="{BB962C8B-B14F-4D97-AF65-F5344CB8AC3E}">
        <p14:creationId xmlns:p14="http://schemas.microsoft.com/office/powerpoint/2010/main" val="4307227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28</a:t>
            </a:fld>
            <a:endParaRPr lang="fr-FR"/>
          </a:p>
        </p:txBody>
      </p:sp>
    </p:spTree>
    <p:extLst>
      <p:ext uri="{BB962C8B-B14F-4D97-AF65-F5344CB8AC3E}">
        <p14:creationId xmlns:p14="http://schemas.microsoft.com/office/powerpoint/2010/main" val="35686007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29</a:t>
            </a:fld>
            <a:endParaRPr lang="fr-FR"/>
          </a:p>
        </p:txBody>
      </p:sp>
    </p:spTree>
    <p:extLst>
      <p:ext uri="{BB962C8B-B14F-4D97-AF65-F5344CB8AC3E}">
        <p14:creationId xmlns:p14="http://schemas.microsoft.com/office/powerpoint/2010/main" val="28990512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30</a:t>
            </a:fld>
            <a:endParaRPr lang="fr-FR"/>
          </a:p>
        </p:txBody>
      </p:sp>
    </p:spTree>
    <p:extLst>
      <p:ext uri="{BB962C8B-B14F-4D97-AF65-F5344CB8AC3E}">
        <p14:creationId xmlns:p14="http://schemas.microsoft.com/office/powerpoint/2010/main" val="41211662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31</a:t>
            </a:fld>
            <a:endParaRPr lang="fr-FR"/>
          </a:p>
        </p:txBody>
      </p:sp>
    </p:spTree>
    <p:extLst>
      <p:ext uri="{BB962C8B-B14F-4D97-AF65-F5344CB8AC3E}">
        <p14:creationId xmlns:p14="http://schemas.microsoft.com/office/powerpoint/2010/main" val="775566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32</a:t>
            </a:fld>
            <a:endParaRPr lang="fr-FR"/>
          </a:p>
        </p:txBody>
      </p:sp>
    </p:spTree>
    <p:extLst>
      <p:ext uri="{BB962C8B-B14F-4D97-AF65-F5344CB8AC3E}">
        <p14:creationId xmlns:p14="http://schemas.microsoft.com/office/powerpoint/2010/main" val="39351117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33</a:t>
            </a:fld>
            <a:endParaRPr lang="fr-FR"/>
          </a:p>
        </p:txBody>
      </p:sp>
    </p:spTree>
    <p:extLst>
      <p:ext uri="{BB962C8B-B14F-4D97-AF65-F5344CB8AC3E}">
        <p14:creationId xmlns:p14="http://schemas.microsoft.com/office/powerpoint/2010/main" val="5909057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34</a:t>
            </a:fld>
            <a:endParaRPr lang="fr-FR"/>
          </a:p>
        </p:txBody>
      </p:sp>
    </p:spTree>
    <p:extLst>
      <p:ext uri="{BB962C8B-B14F-4D97-AF65-F5344CB8AC3E}">
        <p14:creationId xmlns:p14="http://schemas.microsoft.com/office/powerpoint/2010/main" val="24248286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a:p>
        </p:txBody>
      </p:sp>
      <p:sp>
        <p:nvSpPr>
          <p:cNvPr id="4" name="Espace réservé du numéro de diapositive 3"/>
          <p:cNvSpPr>
            <a:spLocks noGrp="1"/>
          </p:cNvSpPr>
          <p:nvPr>
            <p:ph type="sldNum" sz="quarter" idx="10"/>
          </p:nvPr>
        </p:nvSpPr>
        <p:spPr/>
        <p:txBody>
          <a:bodyPr rtlCol="0"/>
          <a:lstStyle>
            <a:defPPr>
              <a:defRPr lang="fr-FR"/>
            </a:defPPr>
          </a:lstStyle>
          <a:p>
            <a:pPr marL="0" marR="0" lvl="0" indent="0" algn="r" defTabSz="914400" rtl="0" eaLnBrk="1" fontAlgn="auto" latinLnBrk="0" hangingPunct="1">
              <a:lnSpc>
                <a:spcPct val="100000"/>
              </a:lnSpc>
              <a:spcBef>
                <a:spcPts val="0"/>
              </a:spcBef>
              <a:spcAft>
                <a:spcPts val="0"/>
              </a:spcAft>
              <a:buClrTx/>
              <a:buSzTx/>
              <a:buFontTx/>
              <a:buNone/>
              <a:tabLst/>
              <a:defRPr/>
            </a:pPr>
            <a:fld id="{9B26CD33-4337-4529-948A-94F6960B2374}"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43089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36</a:t>
            </a:fld>
            <a:endParaRPr lang="fr-FR"/>
          </a:p>
        </p:txBody>
      </p:sp>
    </p:spTree>
    <p:extLst>
      <p:ext uri="{BB962C8B-B14F-4D97-AF65-F5344CB8AC3E}">
        <p14:creationId xmlns:p14="http://schemas.microsoft.com/office/powerpoint/2010/main" val="7575611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37</a:t>
            </a:fld>
            <a:endParaRPr lang="fr-FR"/>
          </a:p>
        </p:txBody>
      </p:sp>
    </p:spTree>
    <p:extLst>
      <p:ext uri="{BB962C8B-B14F-4D97-AF65-F5344CB8AC3E}">
        <p14:creationId xmlns:p14="http://schemas.microsoft.com/office/powerpoint/2010/main" val="24008910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38</a:t>
            </a:fld>
            <a:endParaRPr lang="fr-F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39</a:t>
            </a:fld>
            <a:endParaRPr lang="fr-FR"/>
          </a:p>
        </p:txBody>
      </p:sp>
    </p:spTree>
    <p:extLst>
      <p:ext uri="{BB962C8B-B14F-4D97-AF65-F5344CB8AC3E}">
        <p14:creationId xmlns:p14="http://schemas.microsoft.com/office/powerpoint/2010/main" val="25830103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40</a:t>
            </a:fld>
            <a:endParaRPr lang="fr-FR"/>
          </a:p>
        </p:txBody>
      </p:sp>
    </p:spTree>
    <p:extLst>
      <p:ext uri="{BB962C8B-B14F-4D97-AF65-F5344CB8AC3E}">
        <p14:creationId xmlns:p14="http://schemas.microsoft.com/office/powerpoint/2010/main" val="25781244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41</a:t>
            </a:fld>
            <a:endParaRPr lang="fr-FR"/>
          </a:p>
        </p:txBody>
      </p:sp>
    </p:spTree>
    <p:extLst>
      <p:ext uri="{BB962C8B-B14F-4D97-AF65-F5344CB8AC3E}">
        <p14:creationId xmlns:p14="http://schemas.microsoft.com/office/powerpoint/2010/main" val="16033337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42</a:t>
            </a:fld>
            <a:endParaRPr lang="fr-FR"/>
          </a:p>
        </p:txBody>
      </p:sp>
    </p:spTree>
    <p:extLst>
      <p:ext uri="{BB962C8B-B14F-4D97-AF65-F5344CB8AC3E}">
        <p14:creationId xmlns:p14="http://schemas.microsoft.com/office/powerpoint/2010/main" val="7860873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43</a:t>
            </a:fld>
            <a:endParaRPr lang="fr-FR"/>
          </a:p>
        </p:txBody>
      </p:sp>
    </p:spTree>
    <p:extLst>
      <p:ext uri="{BB962C8B-B14F-4D97-AF65-F5344CB8AC3E}">
        <p14:creationId xmlns:p14="http://schemas.microsoft.com/office/powerpoint/2010/main" val="7320804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44</a:t>
            </a:fld>
            <a:endParaRPr lang="fr-FR"/>
          </a:p>
        </p:txBody>
      </p:sp>
    </p:spTree>
    <p:extLst>
      <p:ext uri="{BB962C8B-B14F-4D97-AF65-F5344CB8AC3E}">
        <p14:creationId xmlns:p14="http://schemas.microsoft.com/office/powerpoint/2010/main" val="36120166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normAutofit/>
          </a:bodyPr>
          <a:lstStyle>
            <a:defPPr>
              <a:defRPr lang="fr-FR"/>
            </a:defPPr>
          </a:lstStyle>
          <a:p>
            <a:pPr rtl="0"/>
            <a:endParaRPr lang="fr-FR" dirty="0"/>
          </a:p>
        </p:txBody>
      </p:sp>
      <p:sp>
        <p:nvSpPr>
          <p:cNvPr id="4" name="Espace réservé du numéro de diapositive 3"/>
          <p:cNvSpPr>
            <a:spLocks noGrp="1"/>
          </p:cNvSpPr>
          <p:nvPr>
            <p:ph type="sldNum" sz="quarter" idx="10"/>
          </p:nvPr>
        </p:nvSpPr>
        <p:spPr/>
        <p:txBody>
          <a:bodyPr rtlCol="0"/>
          <a:lstStyle>
            <a:defPPr>
              <a:defRPr lang="fr-FR"/>
            </a:defPPr>
          </a:lstStyle>
          <a:p>
            <a:pPr rtl="0"/>
            <a:fld id="{9B26CD33-4337-4529-948A-94F6960B2374}" type="slidenum">
              <a:rPr lang="fr-FR" smtClean="0"/>
              <a:pPr rtl="0"/>
              <a:t>45</a:t>
            </a:fld>
            <a:endParaRPr lang="fr-FR"/>
          </a:p>
        </p:txBody>
      </p:sp>
    </p:spTree>
    <p:extLst>
      <p:ext uri="{BB962C8B-B14F-4D97-AF65-F5344CB8AC3E}">
        <p14:creationId xmlns:p14="http://schemas.microsoft.com/office/powerpoint/2010/main" val="196084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uverture de l’album">
    <p:spTree>
      <p:nvGrpSpPr>
        <p:cNvPr id="1" name=""/>
        <p:cNvGrpSpPr/>
        <p:nvPr/>
      </p:nvGrpSpPr>
      <p:grpSpPr>
        <a:xfrm>
          <a:off x="0" y="0"/>
          <a:ext cx="0" cy="0"/>
          <a:chOff x="0" y="0"/>
          <a:chExt cx="0" cy="0"/>
        </a:xfrm>
      </p:grpSpPr>
      <p:sp>
        <p:nvSpPr>
          <p:cNvPr id="24" name="Rectangle 7"/>
          <p:cNvSpPr>
            <a:spLocks noGrp="1"/>
          </p:cNvSpPr>
          <p:nvPr>
            <p:ph type="title" hasCustomPrompt="1"/>
          </p:nvPr>
        </p:nvSpPr>
        <p:spPr>
          <a:xfrm>
            <a:off x="228601" y="3962400"/>
            <a:ext cx="8298485" cy="1066800"/>
          </a:xfrm>
          <a:prstGeom prst="rect">
            <a:avLst/>
          </a:prstGeom>
        </p:spPr>
        <p:txBody>
          <a:bodyPr bIns="0" rtlCol="0" anchor="ctr" anchorCtr="0"/>
          <a:lstStyle>
            <a:lvl1pPr algn="r" eaLnBrk="1" latinLnBrk="0" hangingPunct="1">
              <a:defRPr kumimoji="0" lang="fr-FR" dirty="0"/>
            </a:lvl1pPr>
            <a:extLst/>
          </a:lstStyle>
          <a:p>
            <a:pPr rtl="0"/>
            <a:r>
              <a:rPr lang="fr-FR"/>
              <a:t>Cliquez pour ajouter le titre de l’album photo</a:t>
            </a:r>
          </a:p>
        </p:txBody>
      </p:sp>
      <p:sp>
        <p:nvSpPr>
          <p:cNvPr id="9" name="Rectangle 7"/>
          <p:cNvSpPr>
            <a:spLocks noGrp="1"/>
          </p:cNvSpPr>
          <p:nvPr>
            <p:ph type="body" sz="quarter" idx="10" hasCustomPrompt="1"/>
          </p:nvPr>
        </p:nvSpPr>
        <p:spPr>
          <a:xfrm>
            <a:off x="2133600" y="5133975"/>
            <a:ext cx="6386946" cy="1219200"/>
          </a:xfrm>
        </p:spPr>
        <p:txBody>
          <a:bodyPr vert="horz" tIns="0" rtlCol="0" anchor="t" anchorCtr="0">
            <a:noAutofit/>
          </a:bodyPr>
          <a:lstStyle>
            <a:lvl1pPr marL="0" marR="0" indent="0" algn="r" rtl="0" eaLnBrk="1" latinLnBrk="0" hangingPunct="1">
              <a:spcBef>
                <a:spcPct val="20000"/>
              </a:spcBef>
              <a:buFontTx/>
              <a:buNone/>
              <a:defRPr kumimoji="0" lang="fr-FR" sz="1800" i="0" baseline="0">
                <a:solidFill>
                  <a:schemeClr val="tx1"/>
                </a:solidFill>
                <a:latin typeface="+mn-lt"/>
                <a:ea typeface="+mn-ea"/>
                <a:cs typeface="+mn-cs"/>
              </a:defRPr>
            </a:lvl1pPr>
            <a:extLst/>
          </a:lstStyle>
          <a:p>
            <a:pPr lvl="0" rtl="0"/>
            <a:r>
              <a:rPr lang="fr-FR"/>
              <a:t>Cliquez pour ajouter la date et d’autres informations</a:t>
            </a:r>
          </a:p>
        </p:txBody>
      </p:sp>
      <p:sp>
        <p:nvSpPr>
          <p:cNvPr id="27" name="Rectangle 6" descr="Espace réservé vide pour ajouter une image. Cliquez sur l’espace réservé et sélectionnez l’image à ajouter"/>
          <p:cNvSpPr>
            <a:spLocks noGrp="1"/>
          </p:cNvSpPr>
          <p:nvPr>
            <p:ph type="pic" sz="quarter" idx="11"/>
          </p:nvPr>
        </p:nvSpPr>
        <p:spPr>
          <a:xfrm>
            <a:off x="6096000" y="1600200"/>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lstStyle>
            <a:defPPr>
              <a:defRPr lang="fr-FR"/>
            </a:defPPr>
          </a:lstStyle>
          <a:p>
            <a:pPr algn="ctr" rtl="0" eaLnBrk="1" latinLnBrk="1" hangingPunct="1"/>
            <a:r>
              <a:rPr lang="fr-FR"/>
              <a:t>Cliquez sur l'icône pour ajouter une image</a:t>
            </a:r>
            <a:endParaRPr lang="fr-FR" dirty="0"/>
          </a:p>
        </p:txBody>
      </p:sp>
      <p:sp>
        <p:nvSpPr>
          <p:cNvPr id="6" name="Rectangle 5"/>
          <p:cNvSpPr/>
          <p:nvPr userDrawn="1"/>
        </p:nvSpPr>
        <p:spPr>
          <a:xfrm>
            <a:off x="176844" y="186904"/>
            <a:ext cx="8763000" cy="6213896"/>
          </a:xfrm>
          <a:prstGeom prst="rect">
            <a:avLst/>
          </a:prstGeom>
          <a:noFill/>
          <a:ln w="9525" cap="rnd" cmpd="sng" algn="ctr">
            <a:solidFill>
              <a:schemeClr val="bg1">
                <a:tint val="85000"/>
              </a:schemeClr>
            </a:solidFill>
            <a:prstDash val="dash"/>
          </a:ln>
          <a:effectLst>
            <a:outerShdw blurRad="25400" dist="12700" dir="5400000" algn="tl" rotWithShape="0">
              <a:schemeClr val="bg1">
                <a:alpha val="60000"/>
              </a:schemeClr>
            </a:outerShdw>
          </a:effectLst>
        </p:spPr>
        <p:style>
          <a:lnRef idx="2">
            <a:schemeClr val="accent1"/>
          </a:lnRef>
          <a:fillRef idx="1">
            <a:schemeClr val="accent1"/>
          </a:fillRef>
          <a:effectRef idx="0">
            <a:schemeClr val="accent1"/>
          </a:effectRef>
          <a:fontRef idx="minor">
            <a:schemeClr val="lt1"/>
          </a:fontRef>
        </p:style>
        <p:txBody>
          <a:bodyPr rtlCol="0" anchor="ctr"/>
          <a:lstStyle>
            <a:defPPr>
              <a:defRPr lang="fr-FR"/>
            </a:defPPr>
          </a:lstStyle>
          <a:p>
            <a:pPr algn="ctr" rtl="0"/>
            <a:endParaRPr kumimoji="0" lang="fr-FR"/>
          </a:p>
        </p:txBody>
      </p:sp>
      <p:sp>
        <p:nvSpPr>
          <p:cNvPr id="11" name="Rectangle 10"/>
          <p:cNvSpPr>
            <a:spLocks noGrp="1"/>
          </p:cNvSpPr>
          <p:nvPr>
            <p:ph type="dt" sz="half" idx="12"/>
          </p:nvPr>
        </p:nvSpPr>
        <p:spPr/>
        <p:txBody>
          <a:bodyPr rtlCol="0"/>
          <a:lstStyle>
            <a:defPPr>
              <a:defRPr lang="fr-FR"/>
            </a:defPPr>
          </a:lstStyle>
          <a:p>
            <a:pPr rtl="0"/>
            <a:fld id="{583028B9-4328-408D-9505-81E0422A7BBB}" type="datetime1">
              <a:rPr kumimoji="0" lang="fr-FR" sz="1200" smtClean="0">
                <a:solidFill>
                  <a:schemeClr val="tx2"/>
                </a:solidFill>
              </a:rPr>
              <a:t>13/10/2025</a:t>
            </a:fld>
            <a:endParaRPr kumimoji="0" lang="fr-FR"/>
          </a:p>
        </p:txBody>
      </p:sp>
      <p:sp>
        <p:nvSpPr>
          <p:cNvPr id="13" name="Rectangle 12"/>
          <p:cNvSpPr>
            <a:spLocks noGrp="1"/>
          </p:cNvSpPr>
          <p:nvPr>
            <p:ph type="ftr" sz="quarter" idx="14"/>
          </p:nvPr>
        </p:nvSpPr>
        <p:spPr/>
        <p:txBody>
          <a:bodyPr rtlCol="0"/>
          <a:lstStyle>
            <a:defPPr>
              <a:defRPr lang="fr-FR"/>
            </a:defPPr>
          </a:lstStyle>
          <a:p>
            <a:pPr rtl="0"/>
            <a:r>
              <a:rPr lang="fr-FR"/>
              <a:t>Ajouter un pied de page</a:t>
            </a:r>
          </a:p>
        </p:txBody>
      </p:sp>
      <p:sp>
        <p:nvSpPr>
          <p:cNvPr id="12" name="Rectangle 11"/>
          <p:cNvSpPr>
            <a:spLocks noGrp="1"/>
          </p:cNvSpPr>
          <p:nvPr>
            <p:ph type="sldNum" sz="quarter" idx="13"/>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ys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5924" y="5943600"/>
            <a:ext cx="7388352" cy="334962"/>
          </a:xfrm>
          <a:prstGeom prst="rect">
            <a:avLst/>
          </a:prstGeom>
        </p:spPr>
        <p:txBody>
          <a:bodyPr rtlCol="0">
            <a:normAutofit/>
          </a:bodyPr>
          <a:lstStyle>
            <a:lvl1pPr>
              <a:defRPr lang="fr-FR" sz="2000"/>
            </a:lvl1pPr>
          </a:lstStyle>
          <a:p>
            <a:pPr rtl="0"/>
            <a:r>
              <a:rPr lang="fr-FR"/>
              <a:t>Modifiez le style du titre</a:t>
            </a:r>
          </a:p>
        </p:txBody>
      </p:sp>
      <p:sp>
        <p:nvSpPr>
          <p:cNvPr id="5" name="Rectangle 9" descr="Espace réservé vide pour ajouter une image. Cliquez sur l’espace réservé et sélectionnez l’image à ajouter"/>
          <p:cNvSpPr>
            <a:spLocks noGrp="1" noChangeAspect="1"/>
          </p:cNvSpPr>
          <p:nvPr>
            <p:ph type="pic" sz="quarter" idx="10"/>
          </p:nvPr>
        </p:nvSpPr>
        <p:spPr>
          <a:xfrm>
            <a:off x="914400" y="294590"/>
            <a:ext cx="7391400" cy="554355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lstStyle>
            <a:lvl1pPr marL="0" marR="0" indent="1588" algn="ctr" rtl="0" eaLnBrk="1" latinLnBrk="0" hangingPunct="1">
              <a:spcBef>
                <a:spcPct val="20000"/>
              </a:spcBef>
              <a:buFontTx/>
              <a:buNone/>
              <a:defRPr kumimoji="0" lang="fr-FR" i="0" smtClean="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7" name="Rectangle 5"/>
          <p:cNvSpPr>
            <a:spLocks noGrp="1"/>
          </p:cNvSpPr>
          <p:nvPr>
            <p:ph type="body" sz="quarter" idx="11" hasCustomPrompt="1"/>
          </p:nvPr>
        </p:nvSpPr>
        <p:spPr>
          <a:xfrm>
            <a:off x="915924" y="6324600"/>
            <a:ext cx="7388352" cy="381000"/>
          </a:xfrm>
        </p:spPr>
        <p:txBody>
          <a:bodyPr rIns="9144" rtlCol="0" anchor="t" anchorCtr="0">
            <a:noAutofit/>
          </a:bodyPr>
          <a:lstStyle>
            <a:lvl1pPr marL="0" marR="0" indent="0" algn="l" rtl="0" eaLnBrk="1" latinLnBrk="0" hangingPunct="1">
              <a:spcBef>
                <a:spcPct val="20000"/>
              </a:spcBef>
              <a:buFontTx/>
              <a:buNone/>
              <a:defRPr kumimoji="0" lang="fr-FR" sz="1800" i="0" baseline="0">
                <a:solidFill>
                  <a:schemeClr val="tx1"/>
                </a:solidFill>
                <a:latin typeface="+mn-lt"/>
                <a:ea typeface="+mn-ea"/>
                <a:cs typeface="+mn-cs"/>
              </a:defRPr>
            </a:lvl1pPr>
            <a:extLst/>
          </a:lstStyle>
          <a:p>
            <a:pPr lvl="0" rtl="0"/>
            <a:r>
              <a:rPr lang="fr-FR"/>
              <a:t>Cliquez pour ajouter une légende</a:t>
            </a:r>
          </a:p>
        </p:txBody>
      </p:sp>
    </p:spTree>
  </p:cSld>
  <p:clrMapOvr>
    <a:masterClrMapping/>
  </p:clrMapOvr>
  <p:transition spd="slow" advTm="5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ortrait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257800" y="228600"/>
            <a:ext cx="3505200" cy="685800"/>
          </a:xfrm>
          <a:prstGeom prst="rect">
            <a:avLst/>
          </a:prstGeom>
        </p:spPr>
        <p:txBody>
          <a:bodyPr rtlCol="0" anchor="t" anchorCtr="0">
            <a:normAutofit/>
          </a:bodyPr>
          <a:lstStyle>
            <a:lvl1pPr>
              <a:defRPr lang="fr-FR" sz="2000"/>
            </a:lvl1pPr>
          </a:lstStyle>
          <a:p>
            <a:pPr rtl="0"/>
            <a:r>
              <a:rPr lang="fr-FR"/>
              <a:t>Modifiez le style du titre</a:t>
            </a:r>
          </a:p>
        </p:txBody>
      </p:sp>
      <p:sp>
        <p:nvSpPr>
          <p:cNvPr id="11" name="Rectangle 8" descr="Espace réservé vide pour ajouter une image. Cliquez sur l’espace réservé et sélectionnez l’image à ajouter"/>
          <p:cNvSpPr>
            <a:spLocks noGrp="1"/>
          </p:cNvSpPr>
          <p:nvPr>
            <p:ph type="pic" sz="quarter" idx="10"/>
          </p:nvPr>
        </p:nvSpPr>
        <p:spPr>
          <a:xfrm>
            <a:off x="419375" y="233241"/>
            <a:ext cx="4640305" cy="61722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13" name="Rectangle 6"/>
          <p:cNvSpPr>
            <a:spLocks noGrp="1"/>
          </p:cNvSpPr>
          <p:nvPr>
            <p:ph type="body" sz="quarter" idx="11" hasCustomPrompt="1"/>
          </p:nvPr>
        </p:nvSpPr>
        <p:spPr>
          <a:xfrm>
            <a:off x="5257800" y="2895600"/>
            <a:ext cx="3505200" cy="3505200"/>
          </a:xfrm>
        </p:spPr>
        <p:txBody>
          <a:bodyPr tIns="91440" bIns="91440" rtlCol="0" anchor="b" anchorCtr="0">
            <a:noAutofit/>
          </a:bodyPr>
          <a:lstStyle>
            <a:lvl1pPr marL="0" marR="0" indent="0" algn="l" rtl="0" eaLnBrk="1" latinLnBrk="0" hangingPunct="1">
              <a:spcBef>
                <a:spcPct val="20000"/>
              </a:spcBef>
              <a:buFontTx/>
              <a:buNone/>
              <a:defRPr kumimoji="0" lang="fr-FR" sz="1800" i="0" baseline="0">
                <a:solidFill>
                  <a:schemeClr val="tx1"/>
                </a:solidFill>
                <a:latin typeface="+mn-lt"/>
                <a:ea typeface="+mn-ea"/>
                <a:cs typeface="+mn-cs"/>
              </a:defRPr>
            </a:lvl1pPr>
            <a:extLst/>
          </a:lstStyle>
          <a:p>
            <a:pPr lvl="0" rtl="0"/>
            <a:r>
              <a:rPr lang="fr-FR"/>
              <a:t>Cliquez pour ajouter une légende</a:t>
            </a:r>
          </a:p>
        </p:txBody>
      </p:sp>
      <p:sp>
        <p:nvSpPr>
          <p:cNvPr id="4" name="Rectangle 3"/>
          <p:cNvSpPr>
            <a:spLocks noGrp="1"/>
          </p:cNvSpPr>
          <p:nvPr>
            <p:ph type="dt" sz="half" idx="12"/>
          </p:nvPr>
        </p:nvSpPr>
        <p:spPr/>
        <p:txBody>
          <a:bodyPr rtlCol="0"/>
          <a:lstStyle>
            <a:defPPr>
              <a:defRPr lang="fr-FR"/>
            </a:defPPr>
          </a:lstStyle>
          <a:p>
            <a:pPr rtl="0"/>
            <a:fld id="{624EA927-AE4D-4FE9-A615-15F715FFC95C}" type="datetime1">
              <a:rPr kumimoji="0" lang="fr-FR" sz="1200" smtClean="0">
                <a:solidFill>
                  <a:schemeClr val="tx2"/>
                </a:solidFill>
              </a:rPr>
              <a:t>13/10/2025</a:t>
            </a:fld>
            <a:endParaRPr kumimoji="0" lang="fr-FR"/>
          </a:p>
        </p:txBody>
      </p:sp>
      <p:sp>
        <p:nvSpPr>
          <p:cNvPr id="6" name="Rectangle 5"/>
          <p:cNvSpPr>
            <a:spLocks noGrp="1"/>
          </p:cNvSpPr>
          <p:nvPr>
            <p:ph type="ftr" sz="quarter" idx="14"/>
          </p:nvPr>
        </p:nvSpPr>
        <p:spPr/>
        <p:txBody>
          <a:bodyPr rtlCol="0"/>
          <a:lstStyle>
            <a:defPPr>
              <a:defRPr lang="fr-FR"/>
            </a:defPPr>
          </a:lstStyle>
          <a:p>
            <a:pPr rtl="0"/>
            <a:r>
              <a:rPr lang="fr-FR"/>
              <a:t>Ajouter un pied de page</a:t>
            </a:r>
          </a:p>
        </p:txBody>
      </p:sp>
      <p:sp>
        <p:nvSpPr>
          <p:cNvPr id="5" name="Rectangle 4"/>
          <p:cNvSpPr>
            <a:spLocks noGrp="1"/>
          </p:cNvSpPr>
          <p:nvPr>
            <p:ph type="sldNum" sz="quarter" idx="13"/>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Paysage (plein écran)">
    <p:spTree>
      <p:nvGrpSpPr>
        <p:cNvPr id="1" name=""/>
        <p:cNvGrpSpPr/>
        <p:nvPr/>
      </p:nvGrpSpPr>
      <p:grpSpPr>
        <a:xfrm>
          <a:off x="0" y="0"/>
          <a:ext cx="0" cy="0"/>
          <a:chOff x="0" y="0"/>
          <a:chExt cx="0" cy="0"/>
        </a:xfrm>
      </p:grpSpPr>
      <p:sp>
        <p:nvSpPr>
          <p:cNvPr id="15" name="Rectangle 6" descr="Espace réservé vide pour ajouter une image. Cliquez sur l’espace réservé et sélectionnez l’image à ajouter"/>
          <p:cNvSpPr>
            <a:spLocks noGrp="1" noChangeAspect="1"/>
          </p:cNvSpPr>
          <p:nvPr>
            <p:ph type="pic" sz="quarter" idx="10" hasCustomPrompt="1"/>
          </p:nvPr>
        </p:nvSpPr>
        <p:spPr>
          <a:xfrm>
            <a:off x="0" y="0"/>
            <a:ext cx="9144000" cy="6858000"/>
          </a:xfrm>
          <a:noFill/>
          <a:ln w="25400" cap="rnd" cmpd="sng" algn="ctr">
            <a:noFill/>
            <a:prstDash val="solid"/>
          </a:ln>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a:buFontTx/>
              <a:buNone/>
            </a:pPr>
            <a:r>
              <a:rPr lang="fr-FR" i="0"/>
              <a:t>Cliquez sur l’icône pour ajouter une image en mode Page entière</a:t>
            </a:r>
            <a:endParaRPr kumimoji="0" lang="fr-FR" i="0" baseline="0" dirty="0"/>
          </a:p>
          <a:p>
            <a:pPr marL="0" marR="0" indent="0" algn="ctr" rtl="0">
              <a:buFontTx/>
              <a:buNone/>
            </a:pPr>
            <a:endParaRPr kumimoji="0" lang="fr-FR" i="0" dirty="0"/>
          </a:p>
          <a:p>
            <a:pPr algn="ctr" rtl="0">
              <a:buFontTx/>
              <a:buNone/>
            </a:pPr>
            <a:endParaRPr kumimoji="0" lang="fr-FR" i="0" dirty="0"/>
          </a:p>
          <a:p>
            <a:pPr algn="ctr" rtl="0">
              <a:buFontTx/>
              <a:buNone/>
            </a:pPr>
            <a:endParaRPr kumimoji="0" lang="fr-FR" i="0" dirty="0"/>
          </a:p>
        </p:txBody>
      </p:sp>
    </p:spTree>
  </p:cSld>
  <p:clrMapOvr>
    <a:masterClrMapping/>
  </p:clrMapOvr>
  <p:transition spd="slow" advTm="5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d’album">
    <p:spTree>
      <p:nvGrpSpPr>
        <p:cNvPr id="1" name=""/>
        <p:cNvGrpSpPr/>
        <p:nvPr/>
      </p:nvGrpSpPr>
      <p:grpSpPr>
        <a:xfrm>
          <a:off x="0" y="0"/>
          <a:ext cx="0" cy="0"/>
          <a:chOff x="0" y="0"/>
          <a:chExt cx="0" cy="0"/>
        </a:xfrm>
      </p:grpSpPr>
      <p:sp>
        <p:nvSpPr>
          <p:cNvPr id="3" name="Titre 2"/>
          <p:cNvSpPr>
            <a:spLocks noGrp="1"/>
          </p:cNvSpPr>
          <p:nvPr>
            <p:ph type="title"/>
          </p:nvPr>
        </p:nvSpPr>
        <p:spPr>
          <a:xfrm>
            <a:off x="752856" y="4575048"/>
            <a:ext cx="7781544" cy="987552"/>
          </a:xfrm>
          <a:prstGeom prst="rect">
            <a:avLst/>
          </a:prstGeom>
        </p:spPr>
        <p:txBody>
          <a:bodyPr bIns="0" rtlCol="0" anchor="b" anchorCtr="0">
            <a:normAutofit/>
          </a:bodyPr>
          <a:lstStyle>
            <a:defPPr>
              <a:defRPr lang="fr-FR"/>
            </a:defPPr>
          </a:lstStyle>
          <a:p>
            <a:pPr rtl="0"/>
            <a:r>
              <a:rPr lang="fr-FR"/>
              <a:t>Modifiez le style du titre</a:t>
            </a:r>
          </a:p>
        </p:txBody>
      </p:sp>
      <p:sp>
        <p:nvSpPr>
          <p:cNvPr id="7" name="Rectangle 6" descr="Espace réservé vide pour ajouter une image. Cliquez sur l’espace réservé et sélectionnez l’image à ajouter"/>
          <p:cNvSpPr>
            <a:spLocks noGrp="1"/>
          </p:cNvSpPr>
          <p:nvPr>
            <p:ph type="pic" sz="quarter" idx="11"/>
          </p:nvPr>
        </p:nvSpPr>
        <p:spPr>
          <a:xfrm>
            <a:off x="786338"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lstStyle>
            <a:defPPr>
              <a:defRPr lang="fr-FR"/>
            </a:defPPr>
          </a:lstStyle>
          <a:p>
            <a:pPr algn="ctr" rtl="0" eaLnBrk="1" latinLnBrk="1" hangingPunct="1"/>
            <a:r>
              <a:rPr lang="fr-FR"/>
              <a:t>Cliquez sur l'icône pour ajouter une image</a:t>
            </a:r>
          </a:p>
        </p:txBody>
      </p:sp>
      <p:sp>
        <p:nvSpPr>
          <p:cNvPr id="18" name="Rectangle 6" descr="Espace réservé vide pour ajouter une image. Cliquez sur l’espace réservé et sélectionnez l’image à ajouter"/>
          <p:cNvSpPr>
            <a:spLocks noGrp="1"/>
          </p:cNvSpPr>
          <p:nvPr>
            <p:ph type="pic" sz="quarter" idx="15"/>
          </p:nvPr>
        </p:nvSpPr>
        <p:spPr>
          <a:xfrm>
            <a:off x="3474604"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lstStyle>
            <a:defPPr>
              <a:defRPr lang="fr-FR"/>
            </a:defPPr>
          </a:lstStyle>
          <a:p>
            <a:pPr algn="ctr" rtl="0" eaLnBrk="1" latinLnBrk="1" hangingPunct="1"/>
            <a:r>
              <a:rPr lang="fr-FR"/>
              <a:t>Cliquez sur l'icône pour ajouter une image</a:t>
            </a:r>
            <a:endParaRPr lang="fr-FR" dirty="0"/>
          </a:p>
        </p:txBody>
      </p:sp>
      <p:sp>
        <p:nvSpPr>
          <p:cNvPr id="2" name="Rectangle 6" descr="Espace réservé vide pour ajouter une image. Cliquez sur l’espace réservé et sélectionnez l’image à ajouter"/>
          <p:cNvSpPr>
            <a:spLocks noGrp="1"/>
          </p:cNvSpPr>
          <p:nvPr>
            <p:ph type="pic" sz="quarter" idx="16"/>
          </p:nvPr>
        </p:nvSpPr>
        <p:spPr>
          <a:xfrm>
            <a:off x="6162870"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lstStyle>
            <a:defPPr>
              <a:defRPr lang="fr-FR"/>
            </a:defPPr>
          </a:lstStyle>
          <a:p>
            <a:pPr algn="ctr" rtl="0" eaLnBrk="1" latinLnBrk="1" hangingPunct="1"/>
            <a:r>
              <a:rPr lang="fr-FR"/>
              <a:t>Cliquez sur l'icône pour ajouter une image</a:t>
            </a:r>
          </a:p>
        </p:txBody>
      </p:sp>
      <p:sp>
        <p:nvSpPr>
          <p:cNvPr id="27" name="Rectangle 11"/>
          <p:cNvSpPr>
            <a:spLocks noGrp="1"/>
          </p:cNvSpPr>
          <p:nvPr>
            <p:ph type="body" sz="quarter" idx="14" hasCustomPrompt="1"/>
          </p:nvPr>
        </p:nvSpPr>
        <p:spPr>
          <a:xfrm>
            <a:off x="752670" y="5600700"/>
            <a:ext cx="7772400" cy="838200"/>
          </a:xfrm>
        </p:spPr>
        <p:txBody>
          <a:bodyPr vert="horz" tIns="0" rtlCol="0"/>
          <a:lstStyle>
            <a:lvl1pPr eaLnBrk="1" latinLnBrk="0" hangingPunct="1">
              <a:buFontTx/>
              <a:buNone/>
              <a:defRPr kumimoji="0" lang="fr-FR" sz="1800"/>
            </a:lvl1pPr>
            <a:extLst/>
          </a:lstStyle>
          <a:p>
            <a:pPr lvl="0" rtl="0"/>
            <a:r>
              <a:rPr lang="fr-FR"/>
              <a:t>Cliquez pour ajouter un sous-titre</a:t>
            </a:r>
          </a:p>
        </p:txBody>
      </p:sp>
      <p:sp>
        <p:nvSpPr>
          <p:cNvPr id="8" name="Rectangle 7"/>
          <p:cNvSpPr>
            <a:spLocks noGrp="1"/>
          </p:cNvSpPr>
          <p:nvPr>
            <p:ph type="dt" sz="half" idx="17"/>
          </p:nvPr>
        </p:nvSpPr>
        <p:spPr/>
        <p:txBody>
          <a:bodyPr rtlCol="0"/>
          <a:lstStyle>
            <a:defPPr>
              <a:defRPr lang="fr-FR"/>
            </a:defPPr>
          </a:lstStyle>
          <a:p>
            <a:pPr rtl="0"/>
            <a:fld id="{A7D92B83-D3E5-434D-9D27-F4BFCB91CF99}" type="datetime1">
              <a:rPr kumimoji="0" lang="fr-FR" sz="1200" smtClean="0">
                <a:solidFill>
                  <a:schemeClr val="tx2"/>
                </a:solidFill>
              </a:rPr>
              <a:t>13/10/2025</a:t>
            </a:fld>
            <a:endParaRPr kumimoji="0" lang="fr-FR"/>
          </a:p>
        </p:txBody>
      </p:sp>
      <p:sp>
        <p:nvSpPr>
          <p:cNvPr id="10" name="Rectangle 9"/>
          <p:cNvSpPr>
            <a:spLocks noGrp="1"/>
          </p:cNvSpPr>
          <p:nvPr>
            <p:ph type="ftr" sz="quarter" idx="19"/>
          </p:nvPr>
        </p:nvSpPr>
        <p:spPr/>
        <p:txBody>
          <a:bodyPr rtlCol="0"/>
          <a:lstStyle>
            <a:defPPr>
              <a:defRPr lang="fr-FR"/>
            </a:defPPr>
          </a:lstStyle>
          <a:p>
            <a:pPr rtl="0"/>
            <a:r>
              <a:rPr lang="fr-FR"/>
              <a:t>Ajouter un pied de page</a:t>
            </a:r>
          </a:p>
        </p:txBody>
      </p:sp>
      <p:sp>
        <p:nvSpPr>
          <p:cNvPr id="9" name="Rectangle 8"/>
          <p:cNvSpPr>
            <a:spLocks noGrp="1"/>
          </p:cNvSpPr>
          <p:nvPr>
            <p:ph type="sldNum" sz="quarter" idx="18"/>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rtrait 2 poses avec légende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249362"/>
          </a:xfrm>
          <a:prstGeom prst="rect">
            <a:avLst/>
          </a:prstGeom>
        </p:spPr>
        <p:txBody>
          <a:bodyPr rtlCol="0"/>
          <a:lstStyle>
            <a:defPPr>
              <a:defRPr lang="fr-FR"/>
            </a:defPPr>
          </a:lstStyle>
          <a:p>
            <a:pPr rtl="0"/>
            <a:r>
              <a:rPr lang="fr-FR"/>
              <a:t>Modifiez le style du titre</a:t>
            </a:r>
          </a:p>
        </p:txBody>
      </p:sp>
      <p:sp>
        <p:nvSpPr>
          <p:cNvPr id="11" name="Rectangle 8" descr="Espace réservé vide pour ajouter une image. Cliquez sur l’espace réservé et sélectionnez l’image à ajouter"/>
          <p:cNvSpPr>
            <a:spLocks noGrp="1" noChangeAspect="1"/>
          </p:cNvSpPr>
          <p:nvPr>
            <p:ph type="pic" sz="quarter" idx="11"/>
          </p:nvPr>
        </p:nvSpPr>
        <p:spPr>
          <a:xfrm>
            <a:off x="1297754" y="1625111"/>
            <a:ext cx="2895966" cy="386128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3" name="Rectangle 7"/>
          <p:cNvSpPr>
            <a:spLocks noGrp="1"/>
          </p:cNvSpPr>
          <p:nvPr>
            <p:ph type="body" sz="quarter" idx="14" hasCustomPrompt="1"/>
          </p:nvPr>
        </p:nvSpPr>
        <p:spPr>
          <a:xfrm>
            <a:off x="1297753" y="5652341"/>
            <a:ext cx="2895967" cy="748458"/>
          </a:xfrm>
        </p:spPr>
        <p:txBody>
          <a:bodyPr lIns="91440" rIns="9144"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20" name="Rectangle 8" descr="Espace réservé vide pour ajouter une image. Cliquez sur l’espace réservé et sélectionnez l’image à ajouter"/>
          <p:cNvSpPr>
            <a:spLocks noGrp="1" noChangeAspect="1"/>
          </p:cNvSpPr>
          <p:nvPr>
            <p:ph type="pic" sz="quarter" idx="10"/>
          </p:nvPr>
        </p:nvSpPr>
        <p:spPr>
          <a:xfrm>
            <a:off x="4953000" y="1625600"/>
            <a:ext cx="2897953" cy="3863941"/>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19" name="Rectangle 7"/>
          <p:cNvSpPr>
            <a:spLocks noGrp="1"/>
          </p:cNvSpPr>
          <p:nvPr>
            <p:ph type="body" sz="quarter" idx="15" hasCustomPrompt="1"/>
          </p:nvPr>
        </p:nvSpPr>
        <p:spPr>
          <a:xfrm>
            <a:off x="4955353" y="5652341"/>
            <a:ext cx="2895967" cy="748458"/>
          </a:xfrm>
        </p:spPr>
        <p:txBody>
          <a:bodyPr lIns="91440" rIns="9144"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6" name="Rectangle 5"/>
          <p:cNvSpPr>
            <a:spLocks noGrp="1"/>
          </p:cNvSpPr>
          <p:nvPr>
            <p:ph type="dt" sz="half" idx="16"/>
          </p:nvPr>
        </p:nvSpPr>
        <p:spPr/>
        <p:txBody>
          <a:bodyPr rtlCol="0"/>
          <a:lstStyle>
            <a:defPPr>
              <a:defRPr lang="fr-FR"/>
            </a:defPPr>
          </a:lstStyle>
          <a:p>
            <a:pPr rtl="0"/>
            <a:fld id="{A19C0B3C-2D8B-4CD5-87B6-8E8B6E19409A}" type="datetime1">
              <a:rPr kumimoji="0" lang="fr-FR" sz="1200" smtClean="0">
                <a:solidFill>
                  <a:schemeClr val="tx2"/>
                </a:solidFill>
              </a:rPr>
              <a:t>13/10/2025</a:t>
            </a:fld>
            <a:endParaRPr kumimoji="0" lang="fr-FR"/>
          </a:p>
        </p:txBody>
      </p:sp>
      <p:sp>
        <p:nvSpPr>
          <p:cNvPr id="8" name="Rectangle 7"/>
          <p:cNvSpPr>
            <a:spLocks noGrp="1"/>
          </p:cNvSpPr>
          <p:nvPr>
            <p:ph type="ftr" sz="quarter" idx="18"/>
          </p:nvPr>
        </p:nvSpPr>
        <p:spPr/>
        <p:txBody>
          <a:bodyPr rtlCol="0"/>
          <a:lstStyle>
            <a:defPPr>
              <a:defRPr lang="fr-FR"/>
            </a:defPPr>
          </a:lstStyle>
          <a:p>
            <a:pPr rtl="0"/>
            <a:r>
              <a:rPr lang="fr-FR"/>
              <a:t>Ajouter un pied de page</a:t>
            </a:r>
          </a:p>
        </p:txBody>
      </p:sp>
      <p:sp>
        <p:nvSpPr>
          <p:cNvPr id="7" name="Rectangle 6"/>
          <p:cNvSpPr>
            <a:spLocks noGrp="1"/>
          </p:cNvSpPr>
          <p:nvPr>
            <p:ph type="sldNum" sz="quarter" idx="17"/>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ysage 2 poses avec légende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249362"/>
          </a:xfrm>
          <a:prstGeom prst="rect">
            <a:avLst/>
          </a:prstGeom>
        </p:spPr>
        <p:txBody>
          <a:bodyPr rtlCol="0"/>
          <a:lstStyle>
            <a:defPPr>
              <a:defRPr lang="fr-FR"/>
            </a:defPPr>
          </a:lstStyle>
          <a:p>
            <a:pPr rtl="0"/>
            <a:r>
              <a:rPr lang="fr-FR"/>
              <a:t>Modifiez le style du titre</a:t>
            </a:r>
          </a:p>
        </p:txBody>
      </p:sp>
      <p:sp>
        <p:nvSpPr>
          <p:cNvPr id="25" name="Rectangle 7" descr="Espace réservé vide pour ajouter une image. Cliquez sur l’espace réservé et sélectionnez l’image à ajouter"/>
          <p:cNvSpPr>
            <a:spLocks noGrp="1" noChangeAspect="1"/>
          </p:cNvSpPr>
          <p:nvPr>
            <p:ph type="pic" sz="quarter" idx="14"/>
          </p:nvPr>
        </p:nvSpPr>
        <p:spPr>
          <a:xfrm>
            <a:off x="457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8" name="Rectangle 7"/>
          <p:cNvSpPr>
            <a:spLocks noGrp="1"/>
          </p:cNvSpPr>
          <p:nvPr>
            <p:ph type="body" sz="quarter" idx="16" hasCustomPrompt="1"/>
          </p:nvPr>
        </p:nvSpPr>
        <p:spPr>
          <a:xfrm>
            <a:off x="457200" y="4857750"/>
            <a:ext cx="4038600" cy="1238250"/>
          </a:xfrm>
        </p:spPr>
        <p:txBody>
          <a:bodyPr rIns="9144"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23" name="Rectangle 7" descr="Espace réservé vide pour ajouter une image. Cliquez sur l’espace réservé et sélectionnez l’image à ajouter"/>
          <p:cNvSpPr>
            <a:spLocks noGrp="1" noChangeAspect="1"/>
          </p:cNvSpPr>
          <p:nvPr>
            <p:ph type="pic" sz="quarter" idx="13"/>
          </p:nvPr>
        </p:nvSpPr>
        <p:spPr>
          <a:xfrm>
            <a:off x="4648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9" name="Rectangle 7"/>
          <p:cNvSpPr>
            <a:spLocks noGrp="1"/>
          </p:cNvSpPr>
          <p:nvPr>
            <p:ph type="body" sz="quarter" idx="17" hasCustomPrompt="1"/>
          </p:nvPr>
        </p:nvSpPr>
        <p:spPr>
          <a:xfrm>
            <a:off x="4648200" y="4857750"/>
            <a:ext cx="4038600" cy="1238250"/>
          </a:xfrm>
        </p:spPr>
        <p:txBody>
          <a:bodyPr rIns="9144"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6" name="Rectangle 5"/>
          <p:cNvSpPr>
            <a:spLocks noGrp="1"/>
          </p:cNvSpPr>
          <p:nvPr>
            <p:ph type="dt" sz="half" idx="18"/>
          </p:nvPr>
        </p:nvSpPr>
        <p:spPr/>
        <p:txBody>
          <a:bodyPr rtlCol="0"/>
          <a:lstStyle>
            <a:defPPr>
              <a:defRPr lang="fr-FR"/>
            </a:defPPr>
          </a:lstStyle>
          <a:p>
            <a:pPr rtl="0"/>
            <a:fld id="{D324A4E7-BB56-4AF6-988C-E311C31932E7}" type="datetime1">
              <a:rPr kumimoji="0" lang="fr-FR" sz="1200" smtClean="0">
                <a:solidFill>
                  <a:schemeClr val="tx2"/>
                </a:solidFill>
              </a:rPr>
              <a:t>13/10/2025</a:t>
            </a:fld>
            <a:endParaRPr kumimoji="0" lang="fr-FR"/>
          </a:p>
        </p:txBody>
      </p:sp>
      <p:sp>
        <p:nvSpPr>
          <p:cNvPr id="9" name="Rectangle 8"/>
          <p:cNvSpPr>
            <a:spLocks noGrp="1"/>
          </p:cNvSpPr>
          <p:nvPr>
            <p:ph type="ftr" sz="quarter" idx="20"/>
          </p:nvPr>
        </p:nvSpPr>
        <p:spPr/>
        <p:txBody>
          <a:bodyPr rtlCol="0"/>
          <a:lstStyle>
            <a:defPPr>
              <a:defRPr lang="fr-FR"/>
            </a:defPPr>
          </a:lstStyle>
          <a:p>
            <a:pPr rtl="0"/>
            <a:r>
              <a:rPr lang="fr-FR"/>
              <a:t>Ajouter un pied de page</a:t>
            </a:r>
          </a:p>
        </p:txBody>
      </p:sp>
      <p:sp>
        <p:nvSpPr>
          <p:cNvPr id="7" name="Rectangle 6"/>
          <p:cNvSpPr>
            <a:spLocks noGrp="1"/>
          </p:cNvSpPr>
          <p:nvPr>
            <p:ph type="sldNum" sz="quarter" idx="19"/>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 poses mélangé avec légende">
    <p:spTree>
      <p:nvGrpSpPr>
        <p:cNvPr id="1" name=""/>
        <p:cNvGrpSpPr/>
        <p:nvPr/>
      </p:nvGrpSpPr>
      <p:grpSpPr>
        <a:xfrm>
          <a:off x="0" y="0"/>
          <a:ext cx="0" cy="0"/>
          <a:chOff x="0" y="0"/>
          <a:chExt cx="0" cy="0"/>
        </a:xfrm>
      </p:grpSpPr>
      <p:sp>
        <p:nvSpPr>
          <p:cNvPr id="22" name="Rectangle 7" descr="Espace réservé vide pour ajouter une image. Cliquez sur l’espace réservé et sélectionnez l’image à ajouter"/>
          <p:cNvSpPr>
            <a:spLocks noGrp="1" noChangeAspect="1"/>
          </p:cNvSpPr>
          <p:nvPr>
            <p:ph type="pic" sz="quarter" idx="12"/>
          </p:nvPr>
        </p:nvSpPr>
        <p:spPr>
          <a:xfrm>
            <a:off x="454152" y="381000"/>
            <a:ext cx="4462272" cy="5949696"/>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endParaRPr lang="fr-FR" dirty="0"/>
          </a:p>
        </p:txBody>
      </p:sp>
      <p:sp>
        <p:nvSpPr>
          <p:cNvPr id="6" name="Rectangle 7" descr="Espace réservé vide pour ajouter une image. Cliquez sur l’espace réservé et sélectionnez l’image à ajouter"/>
          <p:cNvSpPr>
            <a:spLocks noGrp="1" noChangeAspect="1"/>
          </p:cNvSpPr>
          <p:nvPr>
            <p:ph type="pic" sz="quarter" idx="11"/>
          </p:nvPr>
        </p:nvSpPr>
        <p:spPr>
          <a:xfrm>
            <a:off x="5141976" y="381000"/>
            <a:ext cx="3773424" cy="283006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11" name="Rectangle 7"/>
          <p:cNvSpPr>
            <a:spLocks noGrp="1"/>
          </p:cNvSpPr>
          <p:nvPr>
            <p:ph type="body" sz="quarter" idx="13" hasCustomPrompt="1"/>
          </p:nvPr>
        </p:nvSpPr>
        <p:spPr>
          <a:xfrm>
            <a:off x="5141976" y="3352800"/>
            <a:ext cx="3773425" cy="2971800"/>
          </a:xfrm>
        </p:spPr>
        <p:txBody>
          <a:bodyPr rtlCol="0" anchor="t" anchorCtr="0">
            <a:noAutofit/>
          </a:bodyPr>
          <a:lstStyle>
            <a:lvl1pPr marL="0" marR="0" indent="0" algn="l" rtl="0" eaLnBrk="1" latinLnBrk="0" hangingPunct="1">
              <a:spcBef>
                <a:spcPct val="20000"/>
              </a:spcBef>
              <a:buFontTx/>
              <a:buNone/>
              <a:defRPr kumimoji="0" lang="fr-FR" sz="1800" i="0" baseline="0">
                <a:solidFill>
                  <a:schemeClr val="tx1"/>
                </a:solidFill>
                <a:latin typeface="+mn-lt"/>
                <a:ea typeface="+mn-ea"/>
                <a:cs typeface="+mn-cs"/>
              </a:defRPr>
            </a:lvl1pPr>
            <a:extLst/>
          </a:lstStyle>
          <a:p>
            <a:pPr lvl="0" rtl="0"/>
            <a:r>
              <a:rPr lang="fr-FR"/>
              <a:t>Cliquez pour ajouter une légende</a:t>
            </a:r>
          </a:p>
        </p:txBody>
      </p:sp>
      <p:sp>
        <p:nvSpPr>
          <p:cNvPr id="5" name="Rectangle 4"/>
          <p:cNvSpPr>
            <a:spLocks noGrp="1"/>
          </p:cNvSpPr>
          <p:nvPr>
            <p:ph type="dt" sz="half" idx="14"/>
          </p:nvPr>
        </p:nvSpPr>
        <p:spPr/>
        <p:txBody>
          <a:bodyPr rtlCol="0"/>
          <a:lstStyle>
            <a:defPPr>
              <a:defRPr lang="fr-FR"/>
            </a:defPPr>
          </a:lstStyle>
          <a:p>
            <a:pPr rtl="0"/>
            <a:fld id="{DBA813D8-220D-4BEE-A94C-3E16DDC8E717}" type="datetime1">
              <a:rPr kumimoji="0" lang="fr-FR" sz="1200" smtClean="0">
                <a:solidFill>
                  <a:schemeClr val="tx2"/>
                </a:solidFill>
              </a:rPr>
              <a:t>13/10/2025</a:t>
            </a:fld>
            <a:endParaRPr kumimoji="0" lang="fr-FR"/>
          </a:p>
        </p:txBody>
      </p:sp>
      <p:sp>
        <p:nvSpPr>
          <p:cNvPr id="8" name="Rectangle 7"/>
          <p:cNvSpPr>
            <a:spLocks noGrp="1"/>
          </p:cNvSpPr>
          <p:nvPr>
            <p:ph type="ftr" sz="quarter" idx="16"/>
          </p:nvPr>
        </p:nvSpPr>
        <p:spPr/>
        <p:txBody>
          <a:bodyPr rtlCol="0"/>
          <a:lstStyle>
            <a:defPPr>
              <a:defRPr lang="fr-FR"/>
            </a:defPPr>
          </a:lstStyle>
          <a:p>
            <a:pPr rtl="0"/>
            <a:r>
              <a:rPr lang="fr-FR"/>
              <a:t>Ajouter un pied de page</a:t>
            </a:r>
          </a:p>
        </p:txBody>
      </p:sp>
      <p:sp>
        <p:nvSpPr>
          <p:cNvPr id="7" name="Rectangle 6"/>
          <p:cNvSpPr>
            <a:spLocks noGrp="1"/>
          </p:cNvSpPr>
          <p:nvPr>
            <p:ph type="sldNum" sz="quarter" idx="15"/>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ortrait 3 poses avec légendes">
    <p:spTree>
      <p:nvGrpSpPr>
        <p:cNvPr id="1" name=""/>
        <p:cNvGrpSpPr/>
        <p:nvPr/>
      </p:nvGrpSpPr>
      <p:grpSpPr>
        <a:xfrm>
          <a:off x="0" y="0"/>
          <a:ext cx="0" cy="0"/>
          <a:chOff x="0" y="0"/>
          <a:chExt cx="0" cy="0"/>
        </a:xfrm>
      </p:grpSpPr>
      <p:sp>
        <p:nvSpPr>
          <p:cNvPr id="3" name="Titre 2"/>
          <p:cNvSpPr>
            <a:spLocks noGrp="1"/>
          </p:cNvSpPr>
          <p:nvPr>
            <p:ph type="title"/>
          </p:nvPr>
        </p:nvSpPr>
        <p:spPr>
          <a:xfrm>
            <a:off x="457200" y="274638"/>
            <a:ext cx="8229600" cy="1249362"/>
          </a:xfrm>
          <a:prstGeom prst="rect">
            <a:avLst/>
          </a:prstGeom>
        </p:spPr>
        <p:txBody>
          <a:bodyPr rtlCol="0"/>
          <a:lstStyle>
            <a:defPPr>
              <a:defRPr lang="fr-FR"/>
            </a:defPPr>
          </a:lstStyle>
          <a:p>
            <a:pPr rtl="0"/>
            <a:r>
              <a:rPr lang="fr-FR"/>
              <a:t>Modifiez le style du titre</a:t>
            </a:r>
          </a:p>
        </p:txBody>
      </p:sp>
      <p:sp>
        <p:nvSpPr>
          <p:cNvPr id="2" name="Rectangle 8" descr="Espace réservé vide pour ajouter une image. Cliquez sur l’espace réservé et sélectionnez l’image à ajouter"/>
          <p:cNvSpPr>
            <a:spLocks noGrp="1" noChangeAspect="1"/>
          </p:cNvSpPr>
          <p:nvPr>
            <p:ph type="pic" sz="quarter" idx="10"/>
          </p:nvPr>
        </p:nvSpPr>
        <p:spPr>
          <a:xfrm>
            <a:off x="457200" y="1752600"/>
            <a:ext cx="2514600" cy="33528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7" name="Rectangle 6"/>
          <p:cNvSpPr>
            <a:spLocks noGrp="1"/>
          </p:cNvSpPr>
          <p:nvPr>
            <p:ph type="body" sz="quarter" idx="13" hasCustomPrompt="1"/>
          </p:nvPr>
        </p:nvSpPr>
        <p:spPr>
          <a:xfrm>
            <a:off x="457200" y="5181600"/>
            <a:ext cx="2514600" cy="1143000"/>
          </a:xfrm>
        </p:spPr>
        <p:txBody>
          <a:bodyPr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4" name="Rectangle 8" descr="Espace réservé vide pour ajouter une image. Cliquez sur l’espace réservé et sélectionnez l’image à ajouter"/>
          <p:cNvSpPr>
            <a:spLocks noGrp="1" noChangeAspect="1"/>
          </p:cNvSpPr>
          <p:nvPr>
            <p:ph type="pic" sz="quarter" idx="11"/>
          </p:nvPr>
        </p:nvSpPr>
        <p:spPr>
          <a:xfrm>
            <a:off x="3314700" y="1752600"/>
            <a:ext cx="2514600" cy="33528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6" name="Rectangle 6"/>
          <p:cNvSpPr>
            <a:spLocks noGrp="1"/>
          </p:cNvSpPr>
          <p:nvPr>
            <p:ph type="body" sz="quarter" idx="14" hasCustomPrompt="1"/>
          </p:nvPr>
        </p:nvSpPr>
        <p:spPr>
          <a:xfrm>
            <a:off x="3314700" y="5181600"/>
            <a:ext cx="2514600" cy="1143000"/>
          </a:xfrm>
        </p:spPr>
        <p:txBody>
          <a:bodyPr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31" name="Rectangle 8" descr="Espace réservé vide pour ajouter une image. Cliquez sur l’espace réservé et sélectionnez l’image à ajouter"/>
          <p:cNvSpPr>
            <a:spLocks noGrp="1" noChangeAspect="1"/>
          </p:cNvSpPr>
          <p:nvPr>
            <p:ph type="pic" sz="quarter" idx="12"/>
          </p:nvPr>
        </p:nvSpPr>
        <p:spPr>
          <a:xfrm>
            <a:off x="6172200" y="1752600"/>
            <a:ext cx="2514600" cy="33528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14" name="Rectangle 6"/>
          <p:cNvSpPr>
            <a:spLocks noGrp="1"/>
          </p:cNvSpPr>
          <p:nvPr>
            <p:ph type="body" sz="quarter" idx="15" hasCustomPrompt="1"/>
          </p:nvPr>
        </p:nvSpPr>
        <p:spPr>
          <a:xfrm>
            <a:off x="6172200" y="5181600"/>
            <a:ext cx="2514600" cy="1143000"/>
          </a:xfrm>
        </p:spPr>
        <p:txBody>
          <a:bodyPr rtlCol="0" anchor="t" anchorCtr="0">
            <a:noAutofit/>
          </a:bodyPr>
          <a:lstStyle>
            <a:lvl1pPr marL="0" marR="0" indent="0" algn="l" rtl="0" eaLnBrk="1" latinLnBrk="0" hangingPunct="1">
              <a:spcBef>
                <a:spcPct val="20000"/>
              </a:spcBef>
              <a:buFontTx/>
              <a:buNone/>
              <a:defRPr kumimoji="0" lang="fr-FR" sz="1800" baseline="0">
                <a:solidFill>
                  <a:schemeClr val="tx1"/>
                </a:solidFill>
                <a:latin typeface="+mn-lt"/>
                <a:ea typeface="+mn-ea"/>
                <a:cs typeface="+mn-cs"/>
              </a:defRPr>
            </a:lvl1pPr>
            <a:extLst/>
          </a:lstStyle>
          <a:p>
            <a:pPr lvl="0" rtl="0"/>
            <a:r>
              <a:rPr lang="fr-FR"/>
              <a:t>Cliquez pour ajouter une légende</a:t>
            </a:r>
          </a:p>
        </p:txBody>
      </p:sp>
      <p:sp>
        <p:nvSpPr>
          <p:cNvPr id="8" name="Rectangle 7"/>
          <p:cNvSpPr>
            <a:spLocks noGrp="1"/>
          </p:cNvSpPr>
          <p:nvPr>
            <p:ph type="dt" sz="half" idx="16"/>
          </p:nvPr>
        </p:nvSpPr>
        <p:spPr/>
        <p:txBody>
          <a:bodyPr rtlCol="0"/>
          <a:lstStyle>
            <a:defPPr>
              <a:defRPr lang="fr-FR"/>
            </a:defPPr>
          </a:lstStyle>
          <a:p>
            <a:pPr rtl="0"/>
            <a:fld id="{131077C5-20C8-4271-B337-09602FBB531E}" type="datetime1">
              <a:rPr kumimoji="0" lang="fr-FR" sz="1200" smtClean="0">
                <a:solidFill>
                  <a:schemeClr val="tx2"/>
                </a:solidFill>
              </a:rPr>
              <a:t>13/10/2025</a:t>
            </a:fld>
            <a:endParaRPr kumimoji="0" lang="fr-FR"/>
          </a:p>
        </p:txBody>
      </p:sp>
      <p:sp>
        <p:nvSpPr>
          <p:cNvPr id="10" name="Rectangle 9"/>
          <p:cNvSpPr>
            <a:spLocks noGrp="1"/>
          </p:cNvSpPr>
          <p:nvPr>
            <p:ph type="ftr" sz="quarter" idx="18"/>
          </p:nvPr>
        </p:nvSpPr>
        <p:spPr/>
        <p:txBody>
          <a:bodyPr rtlCol="0"/>
          <a:lstStyle>
            <a:defPPr>
              <a:defRPr lang="fr-FR"/>
            </a:defPPr>
          </a:lstStyle>
          <a:p>
            <a:pPr rtl="0"/>
            <a:r>
              <a:rPr lang="fr-FR"/>
              <a:t>Ajouter un pied de page</a:t>
            </a:r>
          </a:p>
        </p:txBody>
      </p:sp>
      <p:sp>
        <p:nvSpPr>
          <p:cNvPr id="9" name="Rectangle 8"/>
          <p:cNvSpPr>
            <a:spLocks noGrp="1"/>
          </p:cNvSpPr>
          <p:nvPr>
            <p:ph type="sldNum" sz="quarter" idx="17"/>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ysage 3 poses avec légende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038600" cy="868362"/>
          </a:xfrm>
          <a:prstGeom prst="rect">
            <a:avLst/>
          </a:prstGeom>
        </p:spPr>
        <p:txBody>
          <a:bodyPr rtlCol="0">
            <a:normAutofit/>
          </a:bodyPr>
          <a:lstStyle>
            <a:lvl1pPr>
              <a:defRPr lang="fr-FR" sz="2000"/>
            </a:lvl1pPr>
          </a:lstStyle>
          <a:p>
            <a:pPr rtl="0"/>
            <a:r>
              <a:rPr lang="fr-FR"/>
              <a:t>Modifiez le style du titre</a:t>
            </a:r>
          </a:p>
        </p:txBody>
      </p:sp>
      <p:sp>
        <p:nvSpPr>
          <p:cNvPr id="15" name="Rectangle 7" descr="Espace réservé vide pour ajouter une image. Cliquez sur l’espace réservé et sélectionnez l’image à ajouter"/>
          <p:cNvSpPr>
            <a:spLocks noGrp="1" noChangeAspect="1"/>
          </p:cNvSpPr>
          <p:nvPr>
            <p:ph type="pic" sz="quarter" idx="12"/>
          </p:nvPr>
        </p:nvSpPr>
        <p:spPr>
          <a:xfrm>
            <a:off x="45720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26" name="Rectangle 7" descr="Espace réservé vide pour ajouter une image. Cliquez sur l’espace réservé et sélectionnez l’image à ajouter"/>
          <p:cNvSpPr>
            <a:spLocks noGrp="1" noChangeAspect="1"/>
          </p:cNvSpPr>
          <p:nvPr>
            <p:ph type="pic" sz="quarter" idx="13"/>
          </p:nvPr>
        </p:nvSpPr>
        <p:spPr>
          <a:xfrm>
            <a:off x="4663440" y="228600"/>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3" name="Rectangle 7" descr="Espace réservé vide pour ajouter une image. Cliquez sur l’espace réservé et sélectionnez l’image à ajouter"/>
          <p:cNvSpPr>
            <a:spLocks noGrp="1" noChangeAspect="1"/>
          </p:cNvSpPr>
          <p:nvPr>
            <p:ph type="pic" sz="quarter" idx="11"/>
          </p:nvPr>
        </p:nvSpPr>
        <p:spPr>
          <a:xfrm>
            <a:off x="466344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342900" indent="-342900" algn="ctr" rtl="0" eaLnBrk="1" latinLnBrk="1" hangingPunct="1"/>
            <a:r>
              <a:rPr lang="fr-FR"/>
              <a:t>Cliquez sur l'icône pour ajouter une image</a:t>
            </a:r>
          </a:p>
        </p:txBody>
      </p:sp>
      <p:sp>
        <p:nvSpPr>
          <p:cNvPr id="27" name="Rectangle 11"/>
          <p:cNvSpPr>
            <a:spLocks noGrp="1"/>
          </p:cNvSpPr>
          <p:nvPr>
            <p:ph type="body" sz="quarter" idx="14" hasCustomPrompt="1"/>
          </p:nvPr>
        </p:nvSpPr>
        <p:spPr>
          <a:xfrm>
            <a:off x="457200" y="1219200"/>
            <a:ext cx="4023360" cy="2026920"/>
          </a:xfrm>
        </p:spPr>
        <p:txBody>
          <a:bodyPr rtlCol="0" anchor="b" anchorCtr="0">
            <a:noAutofit/>
          </a:bodyPr>
          <a:lstStyle>
            <a:lvl1pPr marL="0" marR="0" indent="0" algn="l" rtl="0" eaLnBrk="1" latinLnBrk="0" hangingPunct="1">
              <a:spcBef>
                <a:spcPct val="20000"/>
              </a:spcBef>
              <a:buFontTx/>
              <a:buNone/>
              <a:defRPr kumimoji="0" lang="fr-FR" sz="1800" i="0" baseline="0">
                <a:solidFill>
                  <a:schemeClr val="tx1"/>
                </a:solidFill>
                <a:latin typeface="+mn-lt"/>
                <a:ea typeface="+mn-ea"/>
                <a:cs typeface="+mn-cs"/>
              </a:defRPr>
            </a:lvl1pPr>
            <a:extLst/>
          </a:lstStyle>
          <a:p>
            <a:pPr lvl="0" rtl="0"/>
            <a:r>
              <a:rPr lang="fr-FR"/>
              <a:t>Cliquez pour ajouter une légende</a:t>
            </a:r>
          </a:p>
        </p:txBody>
      </p:sp>
      <p:sp>
        <p:nvSpPr>
          <p:cNvPr id="6" name="Rectangle 5"/>
          <p:cNvSpPr>
            <a:spLocks noGrp="1"/>
          </p:cNvSpPr>
          <p:nvPr>
            <p:ph type="dt" sz="half" idx="15"/>
          </p:nvPr>
        </p:nvSpPr>
        <p:spPr/>
        <p:txBody>
          <a:bodyPr rtlCol="0"/>
          <a:lstStyle>
            <a:defPPr>
              <a:defRPr lang="fr-FR"/>
            </a:defPPr>
          </a:lstStyle>
          <a:p>
            <a:pPr rtl="0"/>
            <a:fld id="{B3E29125-D56E-4010-8A39-7ED9FEF3E534}" type="datetime1">
              <a:rPr kumimoji="0" lang="fr-FR" sz="1200" smtClean="0">
                <a:solidFill>
                  <a:schemeClr val="tx2"/>
                </a:solidFill>
              </a:rPr>
              <a:t>13/10/2025</a:t>
            </a:fld>
            <a:endParaRPr kumimoji="0" lang="fr-FR"/>
          </a:p>
        </p:txBody>
      </p:sp>
      <p:sp>
        <p:nvSpPr>
          <p:cNvPr id="8" name="Rectangle 7"/>
          <p:cNvSpPr>
            <a:spLocks noGrp="1"/>
          </p:cNvSpPr>
          <p:nvPr>
            <p:ph type="ftr" sz="quarter" idx="17"/>
          </p:nvPr>
        </p:nvSpPr>
        <p:spPr/>
        <p:txBody>
          <a:bodyPr rtlCol="0"/>
          <a:lstStyle>
            <a:defPPr>
              <a:defRPr lang="fr-FR"/>
            </a:defPPr>
          </a:lstStyle>
          <a:p>
            <a:pPr rtl="0"/>
            <a:r>
              <a:rPr lang="fr-FR"/>
              <a:t>Ajouter un pied de page</a:t>
            </a:r>
          </a:p>
        </p:txBody>
      </p:sp>
      <p:sp>
        <p:nvSpPr>
          <p:cNvPr id="7" name="Rectangle 6"/>
          <p:cNvSpPr>
            <a:spLocks noGrp="1"/>
          </p:cNvSpPr>
          <p:nvPr>
            <p:ph type="sldNum" sz="quarter" idx="16"/>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poses mélangé">
    <p:spTree>
      <p:nvGrpSpPr>
        <p:cNvPr id="1" name=""/>
        <p:cNvGrpSpPr/>
        <p:nvPr/>
      </p:nvGrpSpPr>
      <p:grpSpPr>
        <a:xfrm>
          <a:off x="0" y="0"/>
          <a:ext cx="0" cy="0"/>
          <a:chOff x="0" y="0"/>
          <a:chExt cx="0" cy="0"/>
        </a:xfrm>
      </p:grpSpPr>
      <p:sp>
        <p:nvSpPr>
          <p:cNvPr id="2" name="Titre 1"/>
          <p:cNvSpPr>
            <a:spLocks noGrp="1"/>
          </p:cNvSpPr>
          <p:nvPr>
            <p:ph type="title"/>
          </p:nvPr>
        </p:nvSpPr>
        <p:spPr>
          <a:xfrm>
            <a:off x="426720" y="365125"/>
            <a:ext cx="4457700" cy="1003363"/>
          </a:xfrm>
          <a:prstGeom prst="rect">
            <a:avLst/>
          </a:prstGeom>
        </p:spPr>
        <p:txBody>
          <a:bodyPr rtlCol="0">
            <a:normAutofit/>
          </a:bodyPr>
          <a:lstStyle>
            <a:lvl1pPr>
              <a:defRPr lang="fr-FR" sz="2000"/>
            </a:lvl1pPr>
          </a:lstStyle>
          <a:p>
            <a:pPr lvl="0" rtl="0"/>
            <a:r>
              <a:rPr lang="fr-FR"/>
              <a:t>Modifiez le style du titre</a:t>
            </a:r>
          </a:p>
        </p:txBody>
      </p:sp>
      <p:sp>
        <p:nvSpPr>
          <p:cNvPr id="29" name="Rectangle 7" descr="Espace réservé vide pour ajouter une image. Cliquez sur l’espace réservé et sélectionnez l’image à ajouter"/>
          <p:cNvSpPr>
            <a:spLocks noGrp="1" noChangeAspect="1"/>
          </p:cNvSpPr>
          <p:nvPr>
            <p:ph type="pic" sz="quarter" idx="12"/>
          </p:nvPr>
        </p:nvSpPr>
        <p:spPr>
          <a:xfrm>
            <a:off x="426720" y="1600200"/>
            <a:ext cx="4457700" cy="472744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10" name="Rectangle 7" descr="Espace réservé vide pour ajouter une image. Cliquez sur l’espace réservé et sélectionnez l’image à ajouter"/>
          <p:cNvSpPr>
            <a:spLocks noGrp="1" noChangeAspect="1"/>
          </p:cNvSpPr>
          <p:nvPr>
            <p:ph type="pic" sz="quarter" idx="13"/>
          </p:nvPr>
        </p:nvSpPr>
        <p:spPr>
          <a:xfrm>
            <a:off x="5067300" y="389332"/>
            <a:ext cx="3657600" cy="2887269"/>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7" name="Rectangle 7" descr="Espace réservé vide pour ajouter une image. Cliquez sur l’espace réservé et sélectionnez l’image à ajouter"/>
          <p:cNvSpPr>
            <a:spLocks noGrp="1" noChangeAspect="1"/>
          </p:cNvSpPr>
          <p:nvPr>
            <p:ph type="pic" sz="quarter" idx="11"/>
          </p:nvPr>
        </p:nvSpPr>
        <p:spPr>
          <a:xfrm>
            <a:off x="5067300" y="3436620"/>
            <a:ext cx="3649900" cy="2889504"/>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5" name="Rectangle 4"/>
          <p:cNvSpPr>
            <a:spLocks noGrp="1"/>
          </p:cNvSpPr>
          <p:nvPr>
            <p:ph type="dt" sz="half" idx="14"/>
          </p:nvPr>
        </p:nvSpPr>
        <p:spPr/>
        <p:txBody>
          <a:bodyPr rtlCol="0"/>
          <a:lstStyle>
            <a:defPPr>
              <a:defRPr lang="fr-FR"/>
            </a:defPPr>
          </a:lstStyle>
          <a:p>
            <a:pPr rtl="0"/>
            <a:fld id="{02F5B700-DE41-485F-B378-43A71C85E16B}" type="datetime1">
              <a:rPr kumimoji="0" lang="fr-FR" sz="1200" smtClean="0">
                <a:solidFill>
                  <a:schemeClr val="tx2"/>
                </a:solidFill>
              </a:rPr>
              <a:t>13/10/2025</a:t>
            </a:fld>
            <a:endParaRPr kumimoji="0" lang="fr-FR"/>
          </a:p>
        </p:txBody>
      </p:sp>
      <p:sp>
        <p:nvSpPr>
          <p:cNvPr id="8" name="Rectangle 7"/>
          <p:cNvSpPr>
            <a:spLocks noGrp="1"/>
          </p:cNvSpPr>
          <p:nvPr>
            <p:ph type="ftr" sz="quarter" idx="16"/>
          </p:nvPr>
        </p:nvSpPr>
        <p:spPr/>
        <p:txBody>
          <a:bodyPr rtlCol="0"/>
          <a:lstStyle>
            <a:defPPr>
              <a:defRPr lang="fr-FR"/>
            </a:defPPr>
          </a:lstStyle>
          <a:p>
            <a:pPr rtl="0"/>
            <a:r>
              <a:rPr lang="fr-FR"/>
              <a:t>Ajouter un pied de page</a:t>
            </a:r>
          </a:p>
        </p:txBody>
      </p:sp>
      <p:sp>
        <p:nvSpPr>
          <p:cNvPr id="6" name="Rectangle 5"/>
          <p:cNvSpPr>
            <a:spLocks noGrp="1"/>
          </p:cNvSpPr>
          <p:nvPr>
            <p:ph type="sldNum" sz="quarter" idx="15"/>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Portrait 4 poses avec légendes">
    <p:spTree>
      <p:nvGrpSpPr>
        <p:cNvPr id="1" name=""/>
        <p:cNvGrpSpPr/>
        <p:nvPr/>
      </p:nvGrpSpPr>
      <p:grpSpPr>
        <a:xfrm>
          <a:off x="0" y="0"/>
          <a:ext cx="0" cy="0"/>
          <a:chOff x="0" y="0"/>
          <a:chExt cx="0" cy="0"/>
        </a:xfrm>
      </p:grpSpPr>
      <p:sp>
        <p:nvSpPr>
          <p:cNvPr id="31" name="Rectangle 7" descr="Espace réservé vide pour ajouter une image. Cliquez sur l’espace réservé et sélectionnez l’image à ajouter"/>
          <p:cNvSpPr>
            <a:spLocks noGrp="1"/>
          </p:cNvSpPr>
          <p:nvPr>
            <p:ph type="pic" sz="quarter" idx="14"/>
          </p:nvPr>
        </p:nvSpPr>
        <p:spPr>
          <a:xfrm>
            <a:off x="2229297" y="228600"/>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6" name="Rectangle 7"/>
          <p:cNvSpPr>
            <a:spLocks noGrp="1"/>
          </p:cNvSpPr>
          <p:nvPr>
            <p:ph type="body" sz="quarter" idx="16" hasCustomPrompt="1"/>
          </p:nvPr>
        </p:nvSpPr>
        <p:spPr>
          <a:xfrm>
            <a:off x="400497" y="1295400"/>
            <a:ext cx="1676400" cy="1905000"/>
          </a:xfrm>
        </p:spPr>
        <p:txBody>
          <a:bodyPr rtlCol="0" anchor="b" anchorCtr="0">
            <a:noAutofit/>
          </a:bodyPr>
          <a:lstStyle>
            <a:lvl1pPr marL="0" marR="0" indent="0" algn="r" rtl="0" eaLnBrk="1" latinLnBrk="0" hangingPunct="1">
              <a:spcBef>
                <a:spcPct val="20000"/>
              </a:spcBef>
              <a:buFontTx/>
              <a:buNone/>
              <a:defRPr kumimoji="0" lang="fr-FR" sz="1600" baseline="0">
                <a:solidFill>
                  <a:schemeClr val="tx1"/>
                </a:solidFill>
                <a:latin typeface="+mn-lt"/>
                <a:ea typeface="+mn-ea"/>
                <a:cs typeface="+mn-cs"/>
              </a:defRPr>
            </a:lvl1pPr>
            <a:extLst/>
          </a:lstStyle>
          <a:p>
            <a:pPr lvl="0" rtl="0"/>
            <a:r>
              <a:rPr lang="fr-FR"/>
              <a:t>Cliquez pour ajouter une légende</a:t>
            </a:r>
          </a:p>
        </p:txBody>
      </p:sp>
      <p:sp>
        <p:nvSpPr>
          <p:cNvPr id="3" name="Rectangle 7" descr="Espace réservé vide pour ajouter une image. Cliquez sur l’espace réservé et sélectionnez l’image à ajouter"/>
          <p:cNvSpPr>
            <a:spLocks noGrp="1"/>
          </p:cNvSpPr>
          <p:nvPr>
            <p:ph type="pic" sz="quarter" idx="26"/>
          </p:nvPr>
        </p:nvSpPr>
        <p:spPr>
          <a:xfrm>
            <a:off x="22292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4" name="Rectangle 7"/>
          <p:cNvSpPr>
            <a:spLocks noGrp="1"/>
          </p:cNvSpPr>
          <p:nvPr>
            <p:ph type="body" sz="quarter" idx="28" hasCustomPrompt="1"/>
          </p:nvPr>
        </p:nvSpPr>
        <p:spPr>
          <a:xfrm>
            <a:off x="400497" y="3352800"/>
            <a:ext cx="1676400" cy="1905000"/>
          </a:xfrm>
        </p:spPr>
        <p:txBody>
          <a:bodyPr rtlCol="0" anchor="t" anchorCtr="0"/>
          <a:lstStyle>
            <a:lvl1pPr marL="0" marR="0" indent="0" algn="r" eaLnBrk="1" latinLnBrk="0" hangingPunct="1">
              <a:buFontTx/>
              <a:buNone/>
              <a:defRPr kumimoji="0" lang="fr-FR" sz="1600" baseline="0"/>
            </a:lvl1pPr>
            <a:extLst/>
          </a:lstStyle>
          <a:p>
            <a:pPr lvl="0" rtl="0"/>
            <a:r>
              <a:rPr lang="fr-FR"/>
              <a:t>Cliquez pour ajouter une légende</a:t>
            </a:r>
          </a:p>
        </p:txBody>
      </p:sp>
      <p:sp>
        <p:nvSpPr>
          <p:cNvPr id="10" name="Rectangle 7" descr="Espace réservé vide pour ajouter une image. Cliquez sur l’espace réservé et sélectionnez l’image à ajouter"/>
          <p:cNvSpPr>
            <a:spLocks noGrp="1" noChangeAspect="1"/>
          </p:cNvSpPr>
          <p:nvPr>
            <p:ph type="pic" sz="quarter" idx="25"/>
          </p:nvPr>
        </p:nvSpPr>
        <p:spPr>
          <a:xfrm>
            <a:off x="4672217" y="228600"/>
            <a:ext cx="2286000"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4" name="Rectangle 7"/>
          <p:cNvSpPr>
            <a:spLocks noGrp="1"/>
          </p:cNvSpPr>
          <p:nvPr>
            <p:ph type="body" sz="quarter" idx="29" hasCustomPrompt="1"/>
          </p:nvPr>
        </p:nvSpPr>
        <p:spPr>
          <a:xfrm>
            <a:off x="7086600" y="1295400"/>
            <a:ext cx="1676400" cy="1905000"/>
          </a:xfrm>
        </p:spPr>
        <p:txBody>
          <a:bodyPr rtlCol="0" anchor="b"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27" name="Rectangle 7" descr="Espace réservé vide pour ajouter une image. Cliquez sur l’espace réservé et sélectionnez l’image à ajouter"/>
          <p:cNvSpPr>
            <a:spLocks noGrp="1"/>
          </p:cNvSpPr>
          <p:nvPr>
            <p:ph type="pic" sz="quarter" idx="27"/>
          </p:nvPr>
        </p:nvSpPr>
        <p:spPr>
          <a:xfrm>
            <a:off x="46676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3" name="Rectangle 7"/>
          <p:cNvSpPr>
            <a:spLocks noGrp="1"/>
          </p:cNvSpPr>
          <p:nvPr>
            <p:ph type="body" sz="quarter" idx="30" hasCustomPrompt="1"/>
          </p:nvPr>
        </p:nvSpPr>
        <p:spPr>
          <a:xfrm>
            <a:off x="7086600" y="3352800"/>
            <a:ext cx="1676400" cy="1905000"/>
          </a:xfrm>
        </p:spPr>
        <p:txBody>
          <a:bodyPr rtlCol="0" anchor="t"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11" name="Rectangle 10"/>
          <p:cNvSpPr>
            <a:spLocks noGrp="1"/>
          </p:cNvSpPr>
          <p:nvPr>
            <p:ph type="dt" sz="half" idx="31"/>
          </p:nvPr>
        </p:nvSpPr>
        <p:spPr/>
        <p:txBody>
          <a:bodyPr rtlCol="0"/>
          <a:lstStyle>
            <a:defPPr>
              <a:defRPr lang="fr-FR"/>
            </a:defPPr>
          </a:lstStyle>
          <a:p>
            <a:pPr rtl="0"/>
            <a:fld id="{751F952C-5B71-4226-B90E-818E35F2B506}" type="datetime1">
              <a:rPr kumimoji="0" lang="fr-FR" sz="1200" smtClean="0">
                <a:solidFill>
                  <a:schemeClr val="tx2"/>
                </a:solidFill>
              </a:rPr>
              <a:t>13/10/2025</a:t>
            </a:fld>
            <a:endParaRPr kumimoji="0" lang="fr-FR"/>
          </a:p>
        </p:txBody>
      </p:sp>
      <p:sp>
        <p:nvSpPr>
          <p:cNvPr id="15" name="Rectangle 14"/>
          <p:cNvSpPr>
            <a:spLocks noGrp="1"/>
          </p:cNvSpPr>
          <p:nvPr>
            <p:ph type="ftr" sz="quarter" idx="33"/>
          </p:nvPr>
        </p:nvSpPr>
        <p:spPr/>
        <p:txBody>
          <a:bodyPr rtlCol="0"/>
          <a:lstStyle>
            <a:defPPr>
              <a:defRPr lang="fr-FR"/>
            </a:defPPr>
          </a:lstStyle>
          <a:p>
            <a:pPr rtl="0"/>
            <a:r>
              <a:rPr lang="fr-FR"/>
              <a:t>Ajouter un pied de page</a:t>
            </a:r>
          </a:p>
        </p:txBody>
      </p:sp>
      <p:sp>
        <p:nvSpPr>
          <p:cNvPr id="12" name="Rectangle 11"/>
          <p:cNvSpPr>
            <a:spLocks noGrp="1"/>
          </p:cNvSpPr>
          <p:nvPr>
            <p:ph type="sldNum" sz="quarter" idx="32"/>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Paysage 4 poses avec légendes">
    <p:spTree>
      <p:nvGrpSpPr>
        <p:cNvPr id="1" name=""/>
        <p:cNvGrpSpPr/>
        <p:nvPr/>
      </p:nvGrpSpPr>
      <p:grpSpPr>
        <a:xfrm>
          <a:off x="0" y="0"/>
          <a:ext cx="0" cy="0"/>
          <a:chOff x="0" y="0"/>
          <a:chExt cx="0" cy="0"/>
        </a:xfrm>
      </p:grpSpPr>
      <p:sp>
        <p:nvSpPr>
          <p:cNvPr id="24" name="Rectangle 7" descr="Espace réservé vide pour ajouter une image. Cliquez sur l’espace réservé et sélectionnez l’image à ajouter"/>
          <p:cNvSpPr>
            <a:spLocks noGrp="1"/>
          </p:cNvSpPr>
          <p:nvPr>
            <p:ph type="pic" sz="quarter" idx="14"/>
          </p:nvPr>
        </p:nvSpPr>
        <p:spPr>
          <a:xfrm>
            <a:off x="926821" y="533400"/>
            <a:ext cx="3653297"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4" name="Rectangle 7"/>
          <p:cNvSpPr>
            <a:spLocks noGrp="1"/>
          </p:cNvSpPr>
          <p:nvPr>
            <p:ph type="body" sz="quarter" idx="22" hasCustomPrompt="1"/>
          </p:nvPr>
        </p:nvSpPr>
        <p:spPr>
          <a:xfrm>
            <a:off x="926821" y="152400"/>
            <a:ext cx="3657600" cy="304800"/>
          </a:xfrm>
        </p:spPr>
        <p:txBody>
          <a:bodyPr lIns="9144" rtlCol="0" anchor="t"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6" name="Rectangle 7" descr="Espace réservé vide pour ajouter une image. Cliquez sur l’espace réservé et sélectionnez l’image à ajouter"/>
          <p:cNvSpPr>
            <a:spLocks noGrp="1"/>
          </p:cNvSpPr>
          <p:nvPr>
            <p:ph type="pic" sz="quarter" idx="18"/>
          </p:nvPr>
        </p:nvSpPr>
        <p:spPr>
          <a:xfrm>
            <a:off x="9268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8" name="Rectangle 7"/>
          <p:cNvSpPr>
            <a:spLocks noGrp="1"/>
          </p:cNvSpPr>
          <p:nvPr>
            <p:ph type="body" sz="quarter" idx="16" hasCustomPrompt="1"/>
          </p:nvPr>
        </p:nvSpPr>
        <p:spPr>
          <a:xfrm>
            <a:off x="926821" y="6172200"/>
            <a:ext cx="3657600" cy="304800"/>
          </a:xfrm>
        </p:spPr>
        <p:txBody>
          <a:bodyPr lIns="9144" rtlCol="0" anchor="t"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9" name="Rectangle 7" descr="Espace réservé vide pour ajouter une image. Cliquez sur l’espace réservé et sélectionnez l’image à ajouter"/>
          <p:cNvSpPr>
            <a:spLocks noGrp="1"/>
          </p:cNvSpPr>
          <p:nvPr>
            <p:ph type="pic" sz="quarter" idx="17"/>
          </p:nvPr>
        </p:nvSpPr>
        <p:spPr>
          <a:xfrm>
            <a:off x="4660621" y="5334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6" name="Rectangle 7"/>
          <p:cNvSpPr>
            <a:spLocks noGrp="1"/>
          </p:cNvSpPr>
          <p:nvPr>
            <p:ph type="body" sz="quarter" idx="24" hasCustomPrompt="1"/>
          </p:nvPr>
        </p:nvSpPr>
        <p:spPr>
          <a:xfrm>
            <a:off x="4660621" y="152400"/>
            <a:ext cx="3657600" cy="304800"/>
          </a:xfrm>
        </p:spPr>
        <p:txBody>
          <a:bodyPr lIns="9144" rtlCol="0" anchor="t"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14" name="Rectangle 7" descr="Espace réservé vide pour ajouter une image. Cliquez sur l’espace réservé et sélectionnez l’image à ajouter"/>
          <p:cNvSpPr>
            <a:spLocks noGrp="1"/>
          </p:cNvSpPr>
          <p:nvPr>
            <p:ph type="pic" sz="quarter" idx="19"/>
          </p:nvPr>
        </p:nvSpPr>
        <p:spPr>
          <a:xfrm>
            <a:off x="46606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8" name="Rectangle 7"/>
          <p:cNvSpPr>
            <a:spLocks noGrp="1"/>
          </p:cNvSpPr>
          <p:nvPr>
            <p:ph type="body" sz="quarter" idx="23" hasCustomPrompt="1"/>
          </p:nvPr>
        </p:nvSpPr>
        <p:spPr>
          <a:xfrm>
            <a:off x="4660621" y="6172200"/>
            <a:ext cx="3657600" cy="304800"/>
          </a:xfrm>
        </p:spPr>
        <p:txBody>
          <a:bodyPr lIns="9144" rtlCol="0" anchor="t" anchorCtr="0"/>
          <a:lstStyle>
            <a:lvl1pPr marL="0" marR="0" indent="0" algn="l" eaLnBrk="1" latinLnBrk="0" hangingPunct="1">
              <a:buFontTx/>
              <a:buNone/>
              <a:defRPr kumimoji="0" lang="fr-FR" sz="1600" baseline="0"/>
            </a:lvl1pPr>
            <a:extLst/>
          </a:lstStyle>
          <a:p>
            <a:pPr lvl="0" rtl="0"/>
            <a:r>
              <a:rPr lang="fr-FR"/>
              <a:t>Cliquez pour ajouter une légende</a:t>
            </a:r>
          </a:p>
        </p:txBody>
      </p:sp>
      <p:sp>
        <p:nvSpPr>
          <p:cNvPr id="10" name="Rectangle 9"/>
          <p:cNvSpPr>
            <a:spLocks noGrp="1"/>
          </p:cNvSpPr>
          <p:nvPr>
            <p:ph type="dt" sz="half" idx="25"/>
          </p:nvPr>
        </p:nvSpPr>
        <p:spPr/>
        <p:txBody>
          <a:bodyPr rtlCol="0"/>
          <a:lstStyle>
            <a:defPPr>
              <a:defRPr lang="fr-FR"/>
            </a:defPPr>
          </a:lstStyle>
          <a:p>
            <a:pPr rtl="0"/>
            <a:fld id="{B5F0F423-C8CC-4301-9684-E28C685E6B90}" type="datetime1">
              <a:rPr kumimoji="0" lang="fr-FR" sz="1200" smtClean="0">
                <a:solidFill>
                  <a:schemeClr val="tx2"/>
                </a:solidFill>
              </a:rPr>
              <a:t>13/10/2025</a:t>
            </a:fld>
            <a:endParaRPr kumimoji="0" lang="fr-FR"/>
          </a:p>
        </p:txBody>
      </p:sp>
      <p:sp>
        <p:nvSpPr>
          <p:cNvPr id="12" name="Rectangle 11"/>
          <p:cNvSpPr>
            <a:spLocks noGrp="1"/>
          </p:cNvSpPr>
          <p:nvPr>
            <p:ph type="ftr" sz="quarter" idx="27"/>
          </p:nvPr>
        </p:nvSpPr>
        <p:spPr/>
        <p:txBody>
          <a:bodyPr rtlCol="0"/>
          <a:lstStyle>
            <a:defPPr>
              <a:defRPr lang="fr-FR"/>
            </a:defPPr>
          </a:lstStyle>
          <a:p>
            <a:pPr rtl="0"/>
            <a:r>
              <a:rPr lang="fr-FR"/>
              <a:t>Ajouter un pied de page</a:t>
            </a:r>
          </a:p>
        </p:txBody>
      </p:sp>
      <p:sp>
        <p:nvSpPr>
          <p:cNvPr id="11" name="Rectangle 10"/>
          <p:cNvSpPr>
            <a:spLocks noGrp="1"/>
          </p:cNvSpPr>
          <p:nvPr>
            <p:ph type="sldNum" sz="quarter" idx="26"/>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Portrait 4 poses avec grande légende">
    <p:spTree>
      <p:nvGrpSpPr>
        <p:cNvPr id="1" name=""/>
        <p:cNvGrpSpPr/>
        <p:nvPr/>
      </p:nvGrpSpPr>
      <p:grpSpPr>
        <a:xfrm>
          <a:off x="0" y="0"/>
          <a:ext cx="0" cy="0"/>
          <a:chOff x="0" y="0"/>
          <a:chExt cx="0" cy="0"/>
        </a:xfrm>
      </p:grpSpPr>
      <p:sp>
        <p:nvSpPr>
          <p:cNvPr id="26" name="Rectangle 7" descr="Espace réservé vide pour ajouter une image. Cliquez sur l’espace réservé et sélectionnez l’image à ajouter"/>
          <p:cNvSpPr>
            <a:spLocks noGrp="1"/>
          </p:cNvSpPr>
          <p:nvPr>
            <p:ph type="pic" sz="quarter" idx="14"/>
          </p:nvPr>
        </p:nvSpPr>
        <p:spPr>
          <a:xfrm>
            <a:off x="1524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7" name="Rectangle 7" descr="Espace réservé vide pour ajouter une image. Cliquez sur l’espace réservé et sélectionnez l’image à ajouter"/>
          <p:cNvSpPr>
            <a:spLocks noGrp="1"/>
          </p:cNvSpPr>
          <p:nvPr>
            <p:ph type="pic" sz="quarter" idx="30"/>
          </p:nvPr>
        </p:nvSpPr>
        <p:spPr>
          <a:xfrm>
            <a:off x="234906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30" name="Rectangle 7" descr="Espace réservé vide pour ajouter une image. Cliquez sur l’espace réservé et sélectionnez l’image à ajouter"/>
          <p:cNvSpPr>
            <a:spLocks noGrp="1"/>
          </p:cNvSpPr>
          <p:nvPr>
            <p:ph type="pic" sz="quarter" idx="31"/>
          </p:nvPr>
        </p:nvSpPr>
        <p:spPr>
          <a:xfrm>
            <a:off x="45466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29" name="Rectangle 7" descr="Espace réservé vide pour ajouter une image. Cliquez sur l’espace réservé et sélectionnez l’image à ajouter"/>
          <p:cNvSpPr>
            <a:spLocks noGrp="1"/>
          </p:cNvSpPr>
          <p:nvPr>
            <p:ph type="pic" sz="quarter" idx="32"/>
          </p:nvPr>
        </p:nvSpPr>
        <p:spPr>
          <a:xfrm>
            <a:off x="6740166"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24" name="Rectangle 7"/>
          <p:cNvSpPr>
            <a:spLocks noGrp="1"/>
          </p:cNvSpPr>
          <p:nvPr>
            <p:ph type="body" sz="quarter" idx="29" hasCustomPrompt="1"/>
          </p:nvPr>
        </p:nvSpPr>
        <p:spPr>
          <a:xfrm>
            <a:off x="152400" y="4495800"/>
            <a:ext cx="8763000" cy="609600"/>
          </a:xfrm>
        </p:spPr>
        <p:txBody>
          <a:bodyPr rtlCol="0" anchor="t" anchorCtr="0"/>
          <a:lstStyle>
            <a:lvl1pPr marL="0" marR="0" indent="0" algn="l" eaLnBrk="1" latinLnBrk="0" hangingPunct="1">
              <a:buFontTx/>
              <a:buNone/>
              <a:defRPr kumimoji="0" lang="fr-FR" sz="2400" baseline="0"/>
            </a:lvl1pPr>
            <a:extLst/>
          </a:lstStyle>
          <a:p>
            <a:pPr lvl="0" rtl="0"/>
            <a:r>
              <a:rPr lang="fr-FR"/>
              <a:t>Cliquez pour ajouter une légende</a:t>
            </a:r>
          </a:p>
        </p:txBody>
      </p:sp>
      <p:sp>
        <p:nvSpPr>
          <p:cNvPr id="8" name="Rectangle 7"/>
          <p:cNvSpPr>
            <a:spLocks noGrp="1"/>
          </p:cNvSpPr>
          <p:nvPr>
            <p:ph type="dt" sz="half" idx="33"/>
          </p:nvPr>
        </p:nvSpPr>
        <p:spPr/>
        <p:txBody>
          <a:bodyPr rtlCol="0"/>
          <a:lstStyle>
            <a:defPPr>
              <a:defRPr lang="fr-FR"/>
            </a:defPPr>
          </a:lstStyle>
          <a:p>
            <a:pPr rtl="0"/>
            <a:fld id="{AE4F17A7-8B16-4AD0-AD56-D093F3FE5E3C}" type="datetime1">
              <a:rPr kumimoji="0" lang="fr-FR" sz="1200" smtClean="0">
                <a:solidFill>
                  <a:schemeClr val="tx2"/>
                </a:solidFill>
              </a:rPr>
              <a:t>13/10/2025</a:t>
            </a:fld>
            <a:endParaRPr kumimoji="0" lang="fr-FR"/>
          </a:p>
        </p:txBody>
      </p:sp>
      <p:sp>
        <p:nvSpPr>
          <p:cNvPr id="10" name="Rectangle 9"/>
          <p:cNvSpPr>
            <a:spLocks noGrp="1"/>
          </p:cNvSpPr>
          <p:nvPr>
            <p:ph type="ftr" sz="quarter" idx="35"/>
          </p:nvPr>
        </p:nvSpPr>
        <p:spPr/>
        <p:txBody>
          <a:bodyPr rtlCol="0"/>
          <a:lstStyle>
            <a:defPPr>
              <a:defRPr lang="fr-FR"/>
            </a:defPPr>
          </a:lstStyle>
          <a:p>
            <a:pPr rtl="0"/>
            <a:r>
              <a:rPr lang="fr-FR"/>
              <a:t>Ajouter un pied de page</a:t>
            </a:r>
          </a:p>
        </p:txBody>
      </p:sp>
      <p:sp>
        <p:nvSpPr>
          <p:cNvPr id="9" name="Rectangle 8"/>
          <p:cNvSpPr>
            <a:spLocks noGrp="1"/>
          </p:cNvSpPr>
          <p:nvPr>
            <p:ph type="sldNum" sz="quarter" idx="34"/>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 poses : 1 portrait, 3 paysages">
    <p:spTree>
      <p:nvGrpSpPr>
        <p:cNvPr id="1" name=""/>
        <p:cNvGrpSpPr/>
        <p:nvPr/>
      </p:nvGrpSpPr>
      <p:grpSpPr>
        <a:xfrm>
          <a:off x="0" y="0"/>
          <a:ext cx="0" cy="0"/>
          <a:chOff x="0" y="0"/>
          <a:chExt cx="0" cy="0"/>
        </a:xfrm>
      </p:grpSpPr>
      <p:sp>
        <p:nvSpPr>
          <p:cNvPr id="2" name="Titre 1"/>
          <p:cNvSpPr>
            <a:spLocks noGrp="1"/>
          </p:cNvSpPr>
          <p:nvPr>
            <p:ph type="title"/>
          </p:nvPr>
        </p:nvSpPr>
        <p:spPr>
          <a:xfrm>
            <a:off x="628650" y="365125"/>
            <a:ext cx="4705350" cy="1155763"/>
          </a:xfrm>
          <a:prstGeom prst="rect">
            <a:avLst/>
          </a:prstGeom>
        </p:spPr>
        <p:txBody>
          <a:bodyPr rtlCol="0">
            <a:normAutofit/>
          </a:bodyPr>
          <a:lstStyle>
            <a:lvl1pPr>
              <a:defRPr lang="fr-FR" sz="2000"/>
            </a:lvl1pPr>
          </a:lstStyle>
          <a:p>
            <a:pPr lvl="0" rtl="0"/>
            <a:r>
              <a:rPr lang="fr-FR"/>
              <a:t>Modifiez le style du titre</a:t>
            </a:r>
          </a:p>
        </p:txBody>
      </p:sp>
      <p:sp>
        <p:nvSpPr>
          <p:cNvPr id="26" name="Rectangle 7" descr="Espace réservé vide pour ajouter une image. Cliquez sur l’espace réservé et sélectionnez l’image à ajouter"/>
          <p:cNvSpPr>
            <a:spLocks noGrp="1"/>
          </p:cNvSpPr>
          <p:nvPr>
            <p:ph type="pic" sz="quarter" idx="14"/>
          </p:nvPr>
        </p:nvSpPr>
        <p:spPr>
          <a:xfrm>
            <a:off x="609600" y="1676400"/>
            <a:ext cx="4724400" cy="4727448"/>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4" name="Rectangle 7" descr="Espace réservé vide pour ajouter une image. Cliquez sur l’espace réservé et sélectionnez l’image à ajouter"/>
          <p:cNvSpPr>
            <a:spLocks noGrp="1" noChangeAspect="1"/>
          </p:cNvSpPr>
          <p:nvPr>
            <p:ph type="pic" sz="quarter" idx="18"/>
          </p:nvPr>
        </p:nvSpPr>
        <p:spPr>
          <a:xfrm>
            <a:off x="5788848" y="257665"/>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6" name="Rectangle 7" descr="Espace réservé vide pour ajouter une image. Cliquez sur l’espace réservé et sélectionnez l’image à ajouter"/>
          <p:cNvSpPr>
            <a:spLocks noGrp="1" noChangeAspect="1"/>
          </p:cNvSpPr>
          <p:nvPr>
            <p:ph type="pic" sz="quarter" idx="22"/>
          </p:nvPr>
        </p:nvSpPr>
        <p:spPr>
          <a:xfrm>
            <a:off x="5788848" y="2432657"/>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4" name="Rectangle 7" descr="Espace réservé vide pour ajouter une image. Cliquez sur l’espace réservé et sélectionnez l’image à ajouter."/>
          <p:cNvSpPr>
            <a:spLocks noGrp="1" noChangeAspect="1"/>
          </p:cNvSpPr>
          <p:nvPr>
            <p:ph type="pic" sz="quarter" idx="23"/>
          </p:nvPr>
        </p:nvSpPr>
        <p:spPr>
          <a:xfrm>
            <a:off x="5788848" y="4607649"/>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7" name="Rectangle 6"/>
          <p:cNvSpPr>
            <a:spLocks noGrp="1"/>
          </p:cNvSpPr>
          <p:nvPr>
            <p:ph type="dt" sz="half" idx="24"/>
          </p:nvPr>
        </p:nvSpPr>
        <p:spPr/>
        <p:txBody>
          <a:bodyPr rtlCol="0"/>
          <a:lstStyle>
            <a:defPPr>
              <a:defRPr lang="fr-FR"/>
            </a:defPPr>
          </a:lstStyle>
          <a:p>
            <a:pPr rtl="0"/>
            <a:fld id="{CD1930E5-2F01-4377-ADC5-64639EDFA8A6}" type="datetime1">
              <a:rPr kumimoji="0" lang="fr-FR" sz="1200" smtClean="0">
                <a:solidFill>
                  <a:schemeClr val="tx2"/>
                </a:solidFill>
              </a:rPr>
              <a:t>13/10/2025</a:t>
            </a:fld>
            <a:endParaRPr kumimoji="0" lang="fr-FR"/>
          </a:p>
        </p:txBody>
      </p:sp>
      <p:sp>
        <p:nvSpPr>
          <p:cNvPr id="9" name="Rectangle 8"/>
          <p:cNvSpPr>
            <a:spLocks noGrp="1"/>
          </p:cNvSpPr>
          <p:nvPr>
            <p:ph type="ftr" sz="quarter" idx="26"/>
          </p:nvPr>
        </p:nvSpPr>
        <p:spPr/>
        <p:txBody>
          <a:bodyPr rtlCol="0"/>
          <a:lstStyle>
            <a:defPPr>
              <a:defRPr lang="fr-FR"/>
            </a:defPPr>
          </a:lstStyle>
          <a:p>
            <a:pPr rtl="0"/>
            <a:r>
              <a:rPr lang="fr-FR"/>
              <a:t>Ajouter un pied de page</a:t>
            </a:r>
          </a:p>
        </p:txBody>
      </p:sp>
      <p:sp>
        <p:nvSpPr>
          <p:cNvPr id="8" name="Rectangle 7"/>
          <p:cNvSpPr>
            <a:spLocks noGrp="1"/>
          </p:cNvSpPr>
          <p:nvPr>
            <p:ph type="sldNum" sz="quarter" idx="25"/>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 preserve="1">
  <p:cSld name="5 poses : 3 paysages, 2 portraits">
    <p:spTree>
      <p:nvGrpSpPr>
        <p:cNvPr id="1" name=""/>
        <p:cNvGrpSpPr/>
        <p:nvPr/>
      </p:nvGrpSpPr>
      <p:grpSpPr>
        <a:xfrm>
          <a:off x="0" y="0"/>
          <a:ext cx="0" cy="0"/>
          <a:chOff x="0" y="0"/>
          <a:chExt cx="0" cy="0"/>
        </a:xfrm>
      </p:grpSpPr>
      <p:sp>
        <p:nvSpPr>
          <p:cNvPr id="27" name="Rectangle 7" descr="Espace réservé vide pour ajouter une image. Cliquez sur l’espace réservé et sélectionnez l’image à ajouter"/>
          <p:cNvSpPr>
            <a:spLocks noGrp="1"/>
          </p:cNvSpPr>
          <p:nvPr>
            <p:ph type="pic" sz="quarter" idx="17"/>
          </p:nvPr>
        </p:nvSpPr>
        <p:spPr>
          <a:xfrm>
            <a:off x="3033848" y="228600"/>
            <a:ext cx="5562600" cy="4171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31" name="Rectangle 7" descr="Espace réservé vide pour ajouter une image. Cliquez sur l’espace réservé et sélectionnez l’image à ajouter"/>
          <p:cNvSpPr>
            <a:spLocks noGrp="1"/>
          </p:cNvSpPr>
          <p:nvPr>
            <p:ph type="pic" sz="quarter" idx="26"/>
          </p:nvPr>
        </p:nvSpPr>
        <p:spPr>
          <a:xfrm>
            <a:off x="609600" y="2286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9" name="Rectangle 7" descr="Espace réservé vide pour ajouter une image. Cliquez sur l’espace réservé et sélectionnez l’image à ajouter"/>
          <p:cNvSpPr>
            <a:spLocks noGrp="1"/>
          </p:cNvSpPr>
          <p:nvPr>
            <p:ph type="pic" sz="quarter" idx="14"/>
          </p:nvPr>
        </p:nvSpPr>
        <p:spPr>
          <a:xfrm>
            <a:off x="609600" y="34290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23" name="Rectangle 7" descr="Espace réservé vide pour ajouter une image. Cliquez sur l’espace réservé et sélectionnez l’image à ajouter"/>
          <p:cNvSpPr>
            <a:spLocks noGrp="1" noChangeAspect="1"/>
          </p:cNvSpPr>
          <p:nvPr>
            <p:ph type="pic" sz="quarter" idx="28"/>
          </p:nvPr>
        </p:nvSpPr>
        <p:spPr>
          <a:xfrm>
            <a:off x="3033848" y="4495800"/>
            <a:ext cx="2757352"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26" name="Rectangle 7" descr="Espace réservé vide pour ajouter une image. Cliquez sur l’espace réservé et sélectionnez l’image à ajouter."/>
          <p:cNvSpPr>
            <a:spLocks noGrp="1" noChangeAspect="1"/>
          </p:cNvSpPr>
          <p:nvPr>
            <p:ph type="pic" sz="quarter" idx="27"/>
          </p:nvPr>
        </p:nvSpPr>
        <p:spPr>
          <a:xfrm>
            <a:off x="5943600" y="4495800"/>
            <a:ext cx="2666999"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7" name="Rectangle 6"/>
          <p:cNvSpPr>
            <a:spLocks noGrp="1"/>
          </p:cNvSpPr>
          <p:nvPr>
            <p:ph type="dt" sz="half" idx="29"/>
          </p:nvPr>
        </p:nvSpPr>
        <p:spPr/>
        <p:txBody>
          <a:bodyPr rtlCol="0"/>
          <a:lstStyle>
            <a:defPPr>
              <a:defRPr lang="fr-FR"/>
            </a:defPPr>
          </a:lstStyle>
          <a:p>
            <a:pPr rtl="0"/>
            <a:fld id="{8F09405E-4D61-4DB6-8A45-24F1E19A78A1}" type="datetime1">
              <a:rPr kumimoji="0" lang="fr-FR" sz="1200" smtClean="0">
                <a:solidFill>
                  <a:schemeClr val="tx2"/>
                </a:solidFill>
              </a:rPr>
              <a:t>13/10/2025</a:t>
            </a:fld>
            <a:endParaRPr kumimoji="0" lang="fr-FR"/>
          </a:p>
        </p:txBody>
      </p:sp>
      <p:sp>
        <p:nvSpPr>
          <p:cNvPr id="10" name="Rectangle 9"/>
          <p:cNvSpPr>
            <a:spLocks noGrp="1"/>
          </p:cNvSpPr>
          <p:nvPr>
            <p:ph type="ftr" sz="quarter" idx="31"/>
          </p:nvPr>
        </p:nvSpPr>
        <p:spPr/>
        <p:txBody>
          <a:bodyPr rtlCol="0"/>
          <a:lstStyle>
            <a:defPPr>
              <a:defRPr lang="fr-FR"/>
            </a:defPPr>
          </a:lstStyle>
          <a:p>
            <a:pPr rtl="0"/>
            <a:r>
              <a:rPr lang="fr-FR"/>
              <a:t>Ajouter un pied de page</a:t>
            </a:r>
          </a:p>
        </p:txBody>
      </p:sp>
      <p:sp>
        <p:nvSpPr>
          <p:cNvPr id="8" name="Rectangle 7"/>
          <p:cNvSpPr>
            <a:spLocks noGrp="1"/>
          </p:cNvSpPr>
          <p:nvPr>
            <p:ph type="sldNum" sz="quarter" idx="30"/>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x" preserve="1">
  <p:cSld name="5 poses : 3 portrait, 2 paysages">
    <p:spTree>
      <p:nvGrpSpPr>
        <p:cNvPr id="1" name=""/>
        <p:cNvGrpSpPr/>
        <p:nvPr/>
      </p:nvGrpSpPr>
      <p:grpSpPr>
        <a:xfrm>
          <a:off x="0" y="0"/>
          <a:ext cx="0" cy="0"/>
          <a:chOff x="0" y="0"/>
          <a:chExt cx="0" cy="0"/>
        </a:xfrm>
      </p:grpSpPr>
      <p:sp>
        <p:nvSpPr>
          <p:cNvPr id="23" name="Rectangle 7" descr="Espace réservé vide pour ajouter une image. Cliquez sur l’espace réservé et sélectionnez l’image à ajouter"/>
          <p:cNvSpPr>
            <a:spLocks noGrp="1"/>
          </p:cNvSpPr>
          <p:nvPr>
            <p:ph type="pic" sz="quarter" idx="29"/>
          </p:nvPr>
        </p:nvSpPr>
        <p:spPr>
          <a:xfrm>
            <a:off x="51213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30" name="Rectangle 7" descr="Espace réservé vide pour ajouter une image. Cliquez sur l’espace réservé et sélectionnez l’image à ajouter"/>
          <p:cNvSpPr>
            <a:spLocks noGrp="1"/>
          </p:cNvSpPr>
          <p:nvPr>
            <p:ph type="pic" sz="quarter" idx="30"/>
          </p:nvPr>
        </p:nvSpPr>
        <p:spPr>
          <a:xfrm>
            <a:off x="471837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17" name="Rectangle 7" descr="Espace réservé vide pour ajouter une image. Cliquez sur l’espace réservé et sélectionnez l’image à ajouter"/>
          <p:cNvSpPr>
            <a:spLocks noGrp="1"/>
          </p:cNvSpPr>
          <p:nvPr>
            <p:ph type="pic" sz="quarter" idx="26"/>
          </p:nvPr>
        </p:nvSpPr>
        <p:spPr>
          <a:xfrm>
            <a:off x="5121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22" name="Rectangle 7" descr="Espace réservé vide pour ajouter une image. Cliquez sur l’espace réservé et sélectionnez l’image à ajouter"/>
          <p:cNvSpPr>
            <a:spLocks noGrp="1"/>
          </p:cNvSpPr>
          <p:nvPr>
            <p:ph type="pic" sz="quarter" idx="27"/>
          </p:nvPr>
        </p:nvSpPr>
        <p:spPr>
          <a:xfrm>
            <a:off x="32934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31" name="Rectangle 7" descr="Espace réservé vide pour ajouter une image. Cliquez sur l’espace réservé et sélectionnez l’image à ajouter."/>
          <p:cNvSpPr>
            <a:spLocks noGrp="1"/>
          </p:cNvSpPr>
          <p:nvPr>
            <p:ph type="pic" sz="quarter" idx="28"/>
          </p:nvPr>
        </p:nvSpPr>
        <p:spPr>
          <a:xfrm>
            <a:off x="60747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7" name="Rectangle 6"/>
          <p:cNvSpPr>
            <a:spLocks noGrp="1"/>
          </p:cNvSpPr>
          <p:nvPr>
            <p:ph type="dt" sz="half" idx="31"/>
          </p:nvPr>
        </p:nvSpPr>
        <p:spPr/>
        <p:txBody>
          <a:bodyPr rtlCol="0"/>
          <a:lstStyle>
            <a:defPPr>
              <a:defRPr lang="fr-FR"/>
            </a:defPPr>
          </a:lstStyle>
          <a:p>
            <a:pPr rtl="0"/>
            <a:fld id="{972D9419-D984-46C4-A50B-CA4D8D595342}" type="datetime1">
              <a:rPr kumimoji="0" lang="fr-FR" sz="1200" smtClean="0">
                <a:solidFill>
                  <a:schemeClr val="tx2"/>
                </a:solidFill>
              </a:rPr>
              <a:t>13/10/2025</a:t>
            </a:fld>
            <a:endParaRPr kumimoji="0" lang="fr-FR"/>
          </a:p>
        </p:txBody>
      </p:sp>
      <p:sp>
        <p:nvSpPr>
          <p:cNvPr id="9" name="Rectangle 8"/>
          <p:cNvSpPr>
            <a:spLocks noGrp="1"/>
          </p:cNvSpPr>
          <p:nvPr>
            <p:ph type="ftr" sz="quarter" idx="33"/>
          </p:nvPr>
        </p:nvSpPr>
        <p:spPr/>
        <p:txBody>
          <a:bodyPr rtlCol="0"/>
          <a:lstStyle>
            <a:defPPr>
              <a:defRPr lang="fr-FR"/>
            </a:defPPr>
          </a:lstStyle>
          <a:p>
            <a:pPr rtl="0"/>
            <a:r>
              <a:rPr lang="fr-FR"/>
              <a:t>Ajouter un pied de page</a:t>
            </a:r>
          </a:p>
        </p:txBody>
      </p:sp>
      <p:sp>
        <p:nvSpPr>
          <p:cNvPr id="8" name="Rectangle 7"/>
          <p:cNvSpPr>
            <a:spLocks noGrp="1"/>
          </p:cNvSpPr>
          <p:nvPr>
            <p:ph type="sldNum" sz="quarter" idx="32"/>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arré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4320"/>
            <a:ext cx="8229600" cy="1252728"/>
          </a:xfrm>
          <a:prstGeom prst="rect">
            <a:avLst/>
          </a:prstGeom>
        </p:spPr>
        <p:txBody>
          <a:bodyPr rtlCol="0" anchor="ctr" anchorCtr="0"/>
          <a:lstStyle>
            <a:defPPr>
              <a:defRPr lang="fr-FR"/>
            </a:defPPr>
          </a:lstStyle>
          <a:p>
            <a:pPr rtl="0"/>
            <a:r>
              <a:rPr lang="fr-FR"/>
              <a:t>Modifiez le style du titre</a:t>
            </a:r>
          </a:p>
        </p:txBody>
      </p:sp>
      <p:sp>
        <p:nvSpPr>
          <p:cNvPr id="4" name="Espace réservé d’image 3" descr="Espace réservé vide pour ajouter une image. Cliquez sur l’espace réservé et sélectionnez l’image à ajouter"/>
          <p:cNvSpPr>
            <a:spLocks noGrp="1" noChangeAspect="1"/>
          </p:cNvSpPr>
          <p:nvPr>
            <p:ph type="pic" sz="quarter" idx="10"/>
          </p:nvPr>
        </p:nvSpPr>
        <p:spPr>
          <a:xfrm>
            <a:off x="3050273" y="16002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7" name="Espace réservé du texte 6"/>
          <p:cNvSpPr>
            <a:spLocks noGrp="1"/>
          </p:cNvSpPr>
          <p:nvPr>
            <p:ph type="body" sz="quarter" idx="15" hasCustomPrompt="1"/>
          </p:nvPr>
        </p:nvSpPr>
        <p:spPr>
          <a:xfrm>
            <a:off x="3048000" y="4876800"/>
            <a:ext cx="3200400" cy="1295400"/>
          </a:xfrm>
        </p:spPr>
        <p:txBody>
          <a:bodyPr tIns="91440" rIns="9144" bIns="91440" rtlCol="0" anchor="t"/>
          <a:lstStyle>
            <a:lvl1pPr marL="0" marR="0" indent="0" algn="l" eaLnBrk="1" latinLnBrk="0" hangingPunct="1">
              <a:buFontTx/>
              <a:buNone/>
              <a:defRPr kumimoji="0" lang="fr-FR" sz="1800" i="0"/>
            </a:lvl1pPr>
            <a:extLst/>
          </a:lstStyle>
          <a:p>
            <a:pPr lvl="0" rtl="0"/>
            <a:r>
              <a:rPr lang="fr-FR"/>
              <a:t>Cliquez pour ajouter une légende</a:t>
            </a:r>
          </a:p>
        </p:txBody>
      </p:sp>
      <p:sp>
        <p:nvSpPr>
          <p:cNvPr id="5" name="Rectangle 4"/>
          <p:cNvSpPr>
            <a:spLocks noGrp="1"/>
          </p:cNvSpPr>
          <p:nvPr>
            <p:ph type="dt" sz="half" idx="16"/>
          </p:nvPr>
        </p:nvSpPr>
        <p:spPr/>
        <p:txBody>
          <a:bodyPr rtlCol="0"/>
          <a:lstStyle>
            <a:defPPr>
              <a:defRPr lang="fr-FR"/>
            </a:defPPr>
          </a:lstStyle>
          <a:p>
            <a:pPr rtl="0"/>
            <a:fld id="{DE94039F-E2DA-4C6B-A1B6-93E5E2F3ADD7}" type="datetime1">
              <a:rPr kumimoji="0" lang="fr-FR" sz="1200" smtClean="0">
                <a:solidFill>
                  <a:schemeClr val="tx2"/>
                </a:solidFill>
              </a:rPr>
              <a:t>13/10/2025</a:t>
            </a:fld>
            <a:endParaRPr kumimoji="0" lang="fr-FR"/>
          </a:p>
        </p:txBody>
      </p:sp>
      <p:sp>
        <p:nvSpPr>
          <p:cNvPr id="8" name="Rectangle 7"/>
          <p:cNvSpPr>
            <a:spLocks noGrp="1"/>
          </p:cNvSpPr>
          <p:nvPr>
            <p:ph type="ftr" sz="quarter" idx="18"/>
          </p:nvPr>
        </p:nvSpPr>
        <p:spPr/>
        <p:txBody>
          <a:bodyPr rtlCol="0"/>
          <a:lstStyle>
            <a:defPPr>
              <a:defRPr lang="fr-FR"/>
            </a:defPPr>
          </a:lstStyle>
          <a:p>
            <a:pPr rtl="0"/>
            <a:r>
              <a:rPr lang="fr-FR"/>
              <a:t>Ajouter un pied de page</a:t>
            </a:r>
          </a:p>
        </p:txBody>
      </p:sp>
      <p:sp>
        <p:nvSpPr>
          <p:cNvPr id="6" name="Rectangle 5"/>
          <p:cNvSpPr>
            <a:spLocks noGrp="1"/>
          </p:cNvSpPr>
          <p:nvPr>
            <p:ph type="sldNum" sz="quarter" idx="17"/>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arré 2 poses avec légende">
    <p:spTree>
      <p:nvGrpSpPr>
        <p:cNvPr id="1" name=""/>
        <p:cNvGrpSpPr/>
        <p:nvPr/>
      </p:nvGrpSpPr>
      <p:grpSpPr>
        <a:xfrm>
          <a:off x="0" y="0"/>
          <a:ext cx="0" cy="0"/>
          <a:chOff x="0" y="0"/>
          <a:chExt cx="0" cy="0"/>
        </a:xfrm>
      </p:grpSpPr>
      <p:sp>
        <p:nvSpPr>
          <p:cNvPr id="6" name="Espace réservé d’image 5" descr="Espace réservé vide pour ajouter une image. Cliquez sur l’espace réservé et sélectionnez l’image à ajouter"/>
          <p:cNvSpPr>
            <a:spLocks noGrp="1" noChangeAspect="1"/>
          </p:cNvSpPr>
          <p:nvPr>
            <p:ph type="pic" sz="quarter" idx="14"/>
          </p:nvPr>
        </p:nvSpPr>
        <p:spPr>
          <a:xfrm>
            <a:off x="1143000"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8" name="Espace réservé du texte 7"/>
          <p:cNvSpPr>
            <a:spLocks noGrp="1"/>
          </p:cNvSpPr>
          <p:nvPr>
            <p:ph type="body" sz="quarter" idx="16" hasCustomPrompt="1"/>
          </p:nvPr>
        </p:nvSpPr>
        <p:spPr>
          <a:xfrm>
            <a:off x="1143000" y="4648200"/>
            <a:ext cx="3200400" cy="1295400"/>
          </a:xfrm>
        </p:spPr>
        <p:txBody>
          <a:bodyPr tIns="91440" rIns="9144" bIns="91440" rtlCol="0" anchor="t"/>
          <a:lstStyle>
            <a:lvl1pPr marL="0" marR="0" indent="0" algn="l" eaLnBrk="1" latinLnBrk="0" hangingPunct="1">
              <a:buFontTx/>
              <a:buNone/>
              <a:defRPr kumimoji="0" lang="fr-FR" sz="1800" i="0"/>
            </a:lvl1pPr>
            <a:extLst/>
          </a:lstStyle>
          <a:p>
            <a:pPr lvl="0" rtl="0"/>
            <a:r>
              <a:rPr lang="fr-FR"/>
              <a:t>Cliquez pour ajouter une légende</a:t>
            </a:r>
          </a:p>
        </p:txBody>
      </p:sp>
      <p:sp>
        <p:nvSpPr>
          <p:cNvPr id="4" name="Espace réservé d’image 3" descr="Espace réservé vide pour ajouter une image. Cliquez sur l’espace réservé et sélectionnez l’image à ajouter"/>
          <p:cNvSpPr>
            <a:spLocks noGrp="1" noChangeAspect="1"/>
          </p:cNvSpPr>
          <p:nvPr>
            <p:ph type="pic" sz="quarter" idx="10"/>
          </p:nvPr>
        </p:nvSpPr>
        <p:spPr>
          <a:xfrm>
            <a:off x="4955273"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1588" algn="ctr" rtl="0" eaLnBrk="1" latinLnBrk="1" hangingPunct="1"/>
            <a:r>
              <a:rPr lang="fr-FR"/>
              <a:t>Cliquez sur l'icône pour ajouter une image</a:t>
            </a:r>
          </a:p>
        </p:txBody>
      </p:sp>
      <p:sp>
        <p:nvSpPr>
          <p:cNvPr id="7" name="Espace réservé du texte 6"/>
          <p:cNvSpPr>
            <a:spLocks noGrp="1"/>
          </p:cNvSpPr>
          <p:nvPr>
            <p:ph type="body" sz="quarter" idx="15" hasCustomPrompt="1"/>
          </p:nvPr>
        </p:nvSpPr>
        <p:spPr>
          <a:xfrm>
            <a:off x="4953000" y="4648200"/>
            <a:ext cx="3200400" cy="1295400"/>
          </a:xfrm>
        </p:spPr>
        <p:txBody>
          <a:bodyPr tIns="91440" rIns="9144" bIns="91440" rtlCol="0" anchor="t"/>
          <a:lstStyle>
            <a:lvl1pPr marL="0" marR="0" indent="0" algn="l" eaLnBrk="1" latinLnBrk="0" hangingPunct="1">
              <a:buFontTx/>
              <a:buNone/>
              <a:defRPr kumimoji="0" lang="fr-FR" sz="1800" i="0"/>
            </a:lvl1pPr>
            <a:extLst/>
          </a:lstStyle>
          <a:p>
            <a:pPr lvl="0" rtl="0"/>
            <a:r>
              <a:rPr lang="fr-FR"/>
              <a:t>Cliquez pour ajouter une légende</a:t>
            </a:r>
          </a:p>
        </p:txBody>
      </p:sp>
      <p:sp>
        <p:nvSpPr>
          <p:cNvPr id="9" name="Rectangle 8"/>
          <p:cNvSpPr>
            <a:spLocks noGrp="1"/>
          </p:cNvSpPr>
          <p:nvPr>
            <p:ph type="dt" sz="half" idx="17"/>
          </p:nvPr>
        </p:nvSpPr>
        <p:spPr/>
        <p:txBody>
          <a:bodyPr rtlCol="0"/>
          <a:lstStyle>
            <a:defPPr>
              <a:defRPr lang="fr-FR"/>
            </a:defPPr>
          </a:lstStyle>
          <a:p>
            <a:pPr rtl="0"/>
            <a:fld id="{08435503-E1BC-486E-90F3-E6BA558812AB}" type="datetime1">
              <a:rPr kumimoji="0" lang="fr-FR" sz="1200" smtClean="0">
                <a:solidFill>
                  <a:schemeClr val="tx2"/>
                </a:solidFill>
              </a:rPr>
              <a:t>13/10/2025</a:t>
            </a:fld>
            <a:endParaRPr kumimoji="0" lang="fr-FR"/>
          </a:p>
        </p:txBody>
      </p:sp>
      <p:sp>
        <p:nvSpPr>
          <p:cNvPr id="11" name="Rectangle 10"/>
          <p:cNvSpPr>
            <a:spLocks noGrp="1"/>
          </p:cNvSpPr>
          <p:nvPr>
            <p:ph type="ftr" sz="quarter" idx="19"/>
          </p:nvPr>
        </p:nvSpPr>
        <p:spPr/>
        <p:txBody>
          <a:bodyPr rtlCol="0"/>
          <a:lstStyle>
            <a:defPPr>
              <a:defRPr lang="fr-FR"/>
            </a:defPPr>
          </a:lstStyle>
          <a:p>
            <a:pPr rtl="0"/>
            <a:r>
              <a:rPr lang="fr-FR"/>
              <a:t>Ajouter un pied de page</a:t>
            </a:r>
          </a:p>
        </p:txBody>
      </p:sp>
      <p:sp>
        <p:nvSpPr>
          <p:cNvPr id="10" name="Rectangle 9"/>
          <p:cNvSpPr>
            <a:spLocks noGrp="1"/>
          </p:cNvSpPr>
          <p:nvPr>
            <p:ph type="sldNum" sz="quarter" idx="18"/>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anorama">
    <p:spTree>
      <p:nvGrpSpPr>
        <p:cNvPr id="1" name=""/>
        <p:cNvGrpSpPr/>
        <p:nvPr/>
      </p:nvGrpSpPr>
      <p:grpSpPr>
        <a:xfrm>
          <a:off x="0" y="0"/>
          <a:ext cx="0" cy="0"/>
          <a:chOff x="0" y="0"/>
          <a:chExt cx="0" cy="0"/>
        </a:xfrm>
      </p:grpSpPr>
      <p:sp>
        <p:nvSpPr>
          <p:cNvPr id="2" name="Titre 1"/>
          <p:cNvSpPr>
            <a:spLocks noGrp="1"/>
          </p:cNvSpPr>
          <p:nvPr>
            <p:ph type="title"/>
          </p:nvPr>
        </p:nvSpPr>
        <p:spPr>
          <a:xfrm>
            <a:off x="457200" y="274320"/>
            <a:ext cx="8229600" cy="1252728"/>
          </a:xfrm>
          <a:prstGeom prst="rect">
            <a:avLst/>
          </a:prstGeom>
        </p:spPr>
        <p:txBody>
          <a:bodyPr rtlCol="0" anchor="ctr" anchorCtr="0"/>
          <a:lstStyle>
            <a:lvl1pPr>
              <a:defRPr lang="fr-FR"/>
            </a:lvl1pPr>
          </a:lstStyle>
          <a:p>
            <a:pPr lvl="0" rtl="0"/>
            <a:r>
              <a:rPr lang="fr-FR"/>
              <a:t>Modifiez le style du titre</a:t>
            </a:r>
          </a:p>
        </p:txBody>
      </p:sp>
      <p:sp>
        <p:nvSpPr>
          <p:cNvPr id="3" name="Espace réservé d’image 2" descr="Espace réservé vide pour ajouter une image. Cliquez sur l’espace réservé et sélectionnez l’image à ajouter"/>
          <p:cNvSpPr>
            <a:spLocks noGrp="1"/>
          </p:cNvSpPr>
          <p:nvPr>
            <p:ph type="pic" sz="quarter" idx="30"/>
          </p:nvPr>
        </p:nvSpPr>
        <p:spPr>
          <a:xfrm>
            <a:off x="457200" y="2057400"/>
            <a:ext cx="8229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rtlCol="0" anchor="t">
            <a:normAutofit/>
          </a:bodyPr>
          <a:lstStyle>
            <a:lvl1pPr marL="0" marR="0" indent="1588" algn="ctr" rtl="0" eaLnBrk="1" latinLnBrk="0" hangingPunct="1">
              <a:spcBef>
                <a:spcPct val="20000"/>
              </a:spcBef>
              <a:buFontTx/>
              <a:buNone/>
              <a:defRPr kumimoji="0" lang="fr-FR" sz="2400" i="0">
                <a:solidFill>
                  <a:schemeClr val="tx1"/>
                </a:solidFill>
                <a:latin typeface="+mn-lt"/>
                <a:ea typeface="+mn-ea"/>
                <a:cs typeface="+mn-cs"/>
              </a:defRPr>
            </a:lvl1pPr>
            <a:extLst/>
          </a:lstStyle>
          <a:p>
            <a:pPr marL="0" marR="0" indent="0" algn="ctr" rtl="0" eaLnBrk="1" latinLnBrk="1" hangingPunct="1"/>
            <a:r>
              <a:rPr lang="fr-FR"/>
              <a:t>Cliquez sur l'icône pour ajouter une image</a:t>
            </a:r>
          </a:p>
        </p:txBody>
      </p:sp>
      <p:sp>
        <p:nvSpPr>
          <p:cNvPr id="4" name="Espace réservé du texte 3"/>
          <p:cNvSpPr>
            <a:spLocks noGrp="1"/>
          </p:cNvSpPr>
          <p:nvPr>
            <p:ph type="body" sz="quarter" idx="12" hasCustomPrompt="1"/>
          </p:nvPr>
        </p:nvSpPr>
        <p:spPr>
          <a:xfrm>
            <a:off x="457200" y="4876800"/>
            <a:ext cx="8229600" cy="1447800"/>
          </a:xfrm>
        </p:spPr>
        <p:txBody>
          <a:bodyPr tIns="91440" rIns="9144" bIns="91440" rtlCol="0" anchor="t"/>
          <a:lstStyle>
            <a:lvl1pPr marL="0" marR="0" indent="0" algn="l" eaLnBrk="1" latinLnBrk="0" hangingPunct="1">
              <a:buFontTx/>
              <a:buNone/>
              <a:defRPr kumimoji="0" lang="fr-FR" sz="1800" i="0"/>
            </a:lvl1pPr>
            <a:extLst/>
          </a:lstStyle>
          <a:p>
            <a:pPr lvl="0" rtl="0"/>
            <a:r>
              <a:rPr lang="fr-FR"/>
              <a:t>Cliquez pour ajouter une légende</a:t>
            </a:r>
          </a:p>
        </p:txBody>
      </p:sp>
      <p:sp>
        <p:nvSpPr>
          <p:cNvPr id="5" name="Rectangle 4"/>
          <p:cNvSpPr>
            <a:spLocks noGrp="1"/>
          </p:cNvSpPr>
          <p:nvPr>
            <p:ph type="dt" sz="half" idx="31"/>
          </p:nvPr>
        </p:nvSpPr>
        <p:spPr/>
        <p:txBody>
          <a:bodyPr rtlCol="0"/>
          <a:lstStyle>
            <a:defPPr>
              <a:defRPr lang="fr-FR"/>
            </a:defPPr>
          </a:lstStyle>
          <a:p>
            <a:pPr rtl="0"/>
            <a:fld id="{4A8C1475-F971-40C2-AB84-6BA1C14443F1}" type="datetime1">
              <a:rPr kumimoji="0" lang="fr-FR" sz="1200" smtClean="0">
                <a:solidFill>
                  <a:schemeClr val="tx2"/>
                </a:solidFill>
              </a:rPr>
              <a:t>13/10/2025</a:t>
            </a:fld>
            <a:endParaRPr kumimoji="0" lang="fr-FR"/>
          </a:p>
        </p:txBody>
      </p:sp>
      <p:sp>
        <p:nvSpPr>
          <p:cNvPr id="7" name="Rectangle 6"/>
          <p:cNvSpPr>
            <a:spLocks noGrp="1"/>
          </p:cNvSpPr>
          <p:nvPr>
            <p:ph type="ftr" sz="quarter" idx="33"/>
          </p:nvPr>
        </p:nvSpPr>
        <p:spPr/>
        <p:txBody>
          <a:bodyPr rtlCol="0"/>
          <a:lstStyle>
            <a:defPPr>
              <a:defRPr lang="fr-FR"/>
            </a:defPPr>
          </a:lstStyle>
          <a:p>
            <a:pPr rtl="0"/>
            <a:r>
              <a:rPr lang="fr-FR"/>
              <a:t>Ajouter un pied de page</a:t>
            </a:r>
          </a:p>
        </p:txBody>
      </p:sp>
      <p:sp>
        <p:nvSpPr>
          <p:cNvPr id="6" name="Rectangle 5"/>
          <p:cNvSpPr>
            <a:spLocks noGrp="1"/>
          </p:cNvSpPr>
          <p:nvPr>
            <p:ph type="sldNum" sz="quarter" idx="32"/>
          </p:nvPr>
        </p:nvSpPr>
        <p:spPr/>
        <p:txBody>
          <a:bodyPr rtlCol="0"/>
          <a:lstStyle>
            <a:defPPr>
              <a:defRPr lang="fr-FR"/>
            </a:defPPr>
          </a:lstStyle>
          <a:p>
            <a:pPr algn="r" rtl="0"/>
            <a:fld id="{F99EC173-99AE-4773-AB25-02E469A13EAE}" type="slidenum">
              <a:rPr kumimoji="0" lang="fr-FR" sz="1200" smtClean="0">
                <a:solidFill>
                  <a:schemeClr val="tx2"/>
                </a:solidFill>
              </a:rPr>
              <a:pPr algn="r" rtl="0"/>
              <a:t>‹N°›</a:t>
            </a:fld>
            <a:endParaRPr kumimoji="0" lang="fr-FR"/>
          </a:p>
        </p:txBody>
      </p:sp>
    </p:spTree>
  </p:cSld>
  <p:clrMapOvr>
    <a:masterClrMapping/>
  </p:clrMapOvr>
  <p:transition spd="slow" advTm="5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3" name="Titre 2"/>
          <p:cNvSpPr>
            <a:spLocks noGrp="1"/>
          </p:cNvSpPr>
          <p:nvPr>
            <p:ph type="title"/>
          </p:nvPr>
        </p:nvSpPr>
        <p:spPr>
          <a:xfrm>
            <a:off x="457200" y="274320"/>
            <a:ext cx="8229600" cy="1252728"/>
          </a:xfrm>
          <a:prstGeom prst="rect">
            <a:avLst/>
          </a:prstGeom>
        </p:spPr>
        <p:txBody>
          <a:bodyPr rtlCol="0" anchor="ctr" anchorCtr="0"/>
          <a:lstStyle>
            <a:defPPr>
              <a:defRPr lang="fr-FR"/>
            </a:defPPr>
          </a:lstStyle>
          <a:p>
            <a:pPr rtl="0"/>
            <a:r>
              <a:rPr lang="fr-FR"/>
              <a:t>Modifiez le style du titre</a:t>
            </a:r>
          </a:p>
        </p:txBody>
      </p:sp>
      <p:sp>
        <p:nvSpPr>
          <p:cNvPr id="14" name="Rectangle 6"/>
          <p:cNvSpPr>
            <a:spLocks noGrp="1"/>
          </p:cNvSpPr>
          <p:nvPr>
            <p:ph idx="1"/>
          </p:nvPr>
        </p:nvSpPr>
        <p:spPr/>
        <p:txBody>
          <a:bodyPr rtlCol="0"/>
          <a:lstStyle>
            <a:defPPr>
              <a:defRPr lang="fr-FR"/>
            </a:defPPr>
          </a:lstStyle>
          <a:p>
            <a:pPr lvl="0" rtl="0" eaLnBrk="1" latinLnBrk="1" hangingPunct="1"/>
            <a:r>
              <a:rPr lang="fr-FR"/>
              <a:t>Cliquez pour modifier les styles du texte du masque</a:t>
            </a:r>
          </a:p>
          <a:p>
            <a:pPr lvl="1" rtl="0" eaLnBrk="1" latinLnBrk="1" hangingPunct="1"/>
            <a:r>
              <a:rPr lang="fr-FR"/>
              <a:t>Deuxième niveau</a:t>
            </a:r>
          </a:p>
          <a:p>
            <a:pPr lvl="2" rtl="0" eaLnBrk="1" latinLnBrk="1" hangingPunct="1"/>
            <a:r>
              <a:rPr lang="fr-FR"/>
              <a:t>Troisième niveau</a:t>
            </a:r>
          </a:p>
          <a:p>
            <a:pPr lvl="3" rtl="0" eaLnBrk="1" latinLnBrk="1" hangingPunct="1"/>
            <a:r>
              <a:rPr lang="fr-FR"/>
              <a:t>Quatrième niveau</a:t>
            </a:r>
          </a:p>
          <a:p>
            <a:pPr lvl="4" rtl="0" eaLnBrk="1" latinLnBrk="1" hangingPunct="1"/>
            <a:r>
              <a:rPr lang="fr-FR"/>
              <a:t>Cinquième niveau</a:t>
            </a:r>
          </a:p>
        </p:txBody>
      </p:sp>
      <p:sp>
        <p:nvSpPr>
          <p:cNvPr id="2" name="Rectangle 7"/>
          <p:cNvSpPr>
            <a:spLocks noGrp="1"/>
          </p:cNvSpPr>
          <p:nvPr>
            <p:ph type="dt" sz="half" idx="10"/>
          </p:nvPr>
        </p:nvSpPr>
        <p:spPr/>
        <p:txBody>
          <a:bodyPr rtlCol="0"/>
          <a:lstStyle>
            <a:defPPr>
              <a:defRPr lang="fr-FR"/>
            </a:defPPr>
          </a:lstStyle>
          <a:p>
            <a:pPr rtl="0"/>
            <a:fld id="{18F5734A-CF8E-4A26-BB2F-973666B52E98}" type="datetime1">
              <a:rPr kumimoji="0" lang="fr-FR" smtClean="0"/>
              <a:t>13/10/2025</a:t>
            </a:fld>
            <a:endParaRPr kumimoji="0" lang="fr-FR"/>
          </a:p>
        </p:txBody>
      </p:sp>
      <p:sp>
        <p:nvSpPr>
          <p:cNvPr id="27" name="Rectangle 19"/>
          <p:cNvSpPr>
            <a:spLocks noGrp="1"/>
          </p:cNvSpPr>
          <p:nvPr>
            <p:ph type="ftr" sz="quarter" idx="11"/>
          </p:nvPr>
        </p:nvSpPr>
        <p:spPr/>
        <p:txBody>
          <a:bodyPr rtlCol="0"/>
          <a:lstStyle>
            <a:defPPr>
              <a:defRPr lang="fr-FR"/>
            </a:defPPr>
          </a:lstStyle>
          <a:p>
            <a:pPr rtl="0"/>
            <a:r>
              <a:rPr lang="fr-FR"/>
              <a:t>Ajouter un pied de page</a:t>
            </a:r>
          </a:p>
        </p:txBody>
      </p:sp>
      <p:sp>
        <p:nvSpPr>
          <p:cNvPr id="24" name="Rectangle 26"/>
          <p:cNvSpPr>
            <a:spLocks noGrp="1"/>
          </p:cNvSpPr>
          <p:nvPr>
            <p:ph type="sldNum" sz="quarter" idx="12"/>
          </p:nvPr>
        </p:nvSpPr>
        <p:spPr/>
        <p:txBody>
          <a:bodyPr rtlCol="0"/>
          <a:lstStyle>
            <a:defPPr>
              <a:defRPr lang="fr-FR"/>
            </a:defPPr>
          </a:lstStyle>
          <a:p>
            <a:pPr rtl="0"/>
            <a:fld id="{963B0023-0CED-47F7-85AE-654F0B232C29}" type="slidenum">
              <a:rPr kumimoji="0" lang="fr-FR" smtClean="0"/>
              <a:pPr rtl="0"/>
              <a:t>‹N°›</a:t>
            </a:fld>
            <a:endParaRPr kumimoji="0" lang="fr-FR"/>
          </a:p>
        </p:txBody>
      </p:sp>
    </p:spTree>
  </p:cSld>
  <p:clrMapOvr>
    <a:masterClrMapping/>
  </p:clrMapOvr>
  <p:transition spd="slow" advTm="5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transition spd="slow" advTm="5000">
    <p:diamon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10" y="2130442"/>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1" y="3886203"/>
            <a:ext cx="6400800" cy="1752600"/>
          </a:xfrm>
        </p:spPr>
        <p:txBody>
          <a:bodyPr/>
          <a:lstStyle>
            <a:lvl1pPr marL="0" indent="0" algn="ctr">
              <a:buNone/>
              <a:defRPr>
                <a:solidFill>
                  <a:schemeClr val="tx1">
                    <a:tint val="75000"/>
                  </a:schemeClr>
                </a:solidFill>
              </a:defRPr>
            </a:lvl1pPr>
            <a:lvl2pPr marL="483722" indent="0" algn="ctr">
              <a:buNone/>
              <a:defRPr>
                <a:solidFill>
                  <a:schemeClr val="tx1">
                    <a:tint val="75000"/>
                  </a:schemeClr>
                </a:solidFill>
              </a:defRPr>
            </a:lvl2pPr>
            <a:lvl3pPr marL="967442" indent="0" algn="ctr">
              <a:buNone/>
              <a:defRPr>
                <a:solidFill>
                  <a:schemeClr val="tx1">
                    <a:tint val="75000"/>
                  </a:schemeClr>
                </a:solidFill>
              </a:defRPr>
            </a:lvl3pPr>
            <a:lvl4pPr marL="1451165" indent="0" algn="ctr">
              <a:buNone/>
              <a:defRPr>
                <a:solidFill>
                  <a:schemeClr val="tx1">
                    <a:tint val="75000"/>
                  </a:schemeClr>
                </a:solidFill>
              </a:defRPr>
            </a:lvl4pPr>
            <a:lvl5pPr marL="1934885" indent="0" algn="ctr">
              <a:buNone/>
              <a:defRPr>
                <a:solidFill>
                  <a:schemeClr val="tx1">
                    <a:tint val="75000"/>
                  </a:schemeClr>
                </a:solidFill>
              </a:defRPr>
            </a:lvl5pPr>
            <a:lvl6pPr marL="2418607" indent="0" algn="ctr">
              <a:buNone/>
              <a:defRPr>
                <a:solidFill>
                  <a:schemeClr val="tx1">
                    <a:tint val="75000"/>
                  </a:schemeClr>
                </a:solidFill>
              </a:defRPr>
            </a:lvl6pPr>
            <a:lvl7pPr marL="2902328" indent="0" algn="ctr">
              <a:buNone/>
              <a:defRPr>
                <a:solidFill>
                  <a:schemeClr val="tx1">
                    <a:tint val="75000"/>
                  </a:schemeClr>
                </a:solidFill>
              </a:defRPr>
            </a:lvl7pPr>
            <a:lvl8pPr marL="3386050" indent="0" algn="ctr">
              <a:buNone/>
              <a:defRPr>
                <a:solidFill>
                  <a:schemeClr val="tx1">
                    <a:tint val="75000"/>
                  </a:schemeClr>
                </a:solidFill>
              </a:defRPr>
            </a:lvl8pPr>
            <a:lvl9pPr marL="3869771"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91286754"/>
      </p:ext>
    </p:extLst>
  </p:cSld>
  <p:clrMapOvr>
    <a:masterClrMapping/>
  </p:clrMapOvr>
  <p:transition spd="slow" advTm="5000">
    <p:diamon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60314967"/>
      </p:ext>
    </p:extLst>
  </p:cSld>
  <p:clrMapOvr>
    <a:masterClrMapping/>
  </p:clrMapOvr>
  <p:transition spd="slow" advTm="5000">
    <p:diamon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4406914"/>
            <a:ext cx="7772400" cy="1362076"/>
          </a:xfrm>
        </p:spPr>
        <p:txBody>
          <a:bodyPr anchor="t"/>
          <a:lstStyle>
            <a:lvl1pPr algn="l">
              <a:defRPr sz="4233" b="1" cap="all"/>
            </a:lvl1pPr>
          </a:lstStyle>
          <a:p>
            <a:r>
              <a:rPr lang="fr-FR"/>
              <a:t>Cliquez pour modifier le style du titre</a:t>
            </a:r>
          </a:p>
        </p:txBody>
      </p:sp>
      <p:sp>
        <p:nvSpPr>
          <p:cNvPr id="3" name="Espace réservé du texte 2"/>
          <p:cNvSpPr>
            <a:spLocks noGrp="1"/>
          </p:cNvSpPr>
          <p:nvPr>
            <p:ph type="body" idx="1"/>
          </p:nvPr>
        </p:nvSpPr>
        <p:spPr>
          <a:xfrm>
            <a:off x="722314" y="2906730"/>
            <a:ext cx="7772400" cy="1500187"/>
          </a:xfrm>
        </p:spPr>
        <p:txBody>
          <a:bodyPr anchor="b"/>
          <a:lstStyle>
            <a:lvl1pPr marL="0" indent="0">
              <a:buNone/>
              <a:defRPr sz="2116">
                <a:solidFill>
                  <a:schemeClr val="tx1">
                    <a:tint val="75000"/>
                  </a:schemeClr>
                </a:solidFill>
              </a:defRPr>
            </a:lvl1pPr>
            <a:lvl2pPr marL="483722" indent="0">
              <a:buNone/>
              <a:defRPr sz="1905">
                <a:solidFill>
                  <a:schemeClr val="tx1">
                    <a:tint val="75000"/>
                  </a:schemeClr>
                </a:solidFill>
              </a:defRPr>
            </a:lvl2pPr>
            <a:lvl3pPr marL="967442" indent="0">
              <a:buNone/>
              <a:defRPr sz="1693">
                <a:solidFill>
                  <a:schemeClr val="tx1">
                    <a:tint val="75000"/>
                  </a:schemeClr>
                </a:solidFill>
              </a:defRPr>
            </a:lvl3pPr>
            <a:lvl4pPr marL="1451165" indent="0">
              <a:buNone/>
              <a:defRPr sz="1481">
                <a:solidFill>
                  <a:schemeClr val="tx1">
                    <a:tint val="75000"/>
                  </a:schemeClr>
                </a:solidFill>
              </a:defRPr>
            </a:lvl4pPr>
            <a:lvl5pPr marL="1934885" indent="0">
              <a:buNone/>
              <a:defRPr sz="1481">
                <a:solidFill>
                  <a:schemeClr val="tx1">
                    <a:tint val="75000"/>
                  </a:schemeClr>
                </a:solidFill>
              </a:defRPr>
            </a:lvl5pPr>
            <a:lvl6pPr marL="2418607" indent="0">
              <a:buNone/>
              <a:defRPr sz="1481">
                <a:solidFill>
                  <a:schemeClr val="tx1">
                    <a:tint val="75000"/>
                  </a:schemeClr>
                </a:solidFill>
              </a:defRPr>
            </a:lvl6pPr>
            <a:lvl7pPr marL="2902328" indent="0">
              <a:buNone/>
              <a:defRPr sz="1481">
                <a:solidFill>
                  <a:schemeClr val="tx1">
                    <a:tint val="75000"/>
                  </a:schemeClr>
                </a:solidFill>
              </a:defRPr>
            </a:lvl7pPr>
            <a:lvl8pPr marL="3386050" indent="0">
              <a:buNone/>
              <a:defRPr sz="1481">
                <a:solidFill>
                  <a:schemeClr val="tx1">
                    <a:tint val="75000"/>
                  </a:schemeClr>
                </a:solidFill>
              </a:defRPr>
            </a:lvl8pPr>
            <a:lvl9pPr marL="3869771" indent="0">
              <a:buNone/>
              <a:defRPr sz="1481">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98914033"/>
      </p:ext>
    </p:extLst>
  </p:cSld>
  <p:clrMapOvr>
    <a:masterClrMapping/>
  </p:clrMapOvr>
  <p:transition spd="slow" advTm="5000">
    <p:diamon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1" y="1333514"/>
            <a:ext cx="4038600" cy="3771900"/>
          </a:xfrm>
        </p:spPr>
        <p:txBody>
          <a:bodyPr/>
          <a:lstStyle>
            <a:lvl1pPr>
              <a:defRPr sz="2963"/>
            </a:lvl1pPr>
            <a:lvl2pPr>
              <a:defRPr sz="2540"/>
            </a:lvl2pPr>
            <a:lvl3pPr>
              <a:defRPr sz="2116"/>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9" y="1333514"/>
            <a:ext cx="4038600" cy="3771900"/>
          </a:xfrm>
        </p:spPr>
        <p:txBody>
          <a:bodyPr/>
          <a:lstStyle>
            <a:lvl1pPr>
              <a:defRPr sz="2963"/>
            </a:lvl1pPr>
            <a:lvl2pPr>
              <a:defRPr sz="2540"/>
            </a:lvl2pPr>
            <a:lvl3pPr>
              <a:defRPr sz="2116"/>
            </a:lvl3pPr>
            <a:lvl4pPr>
              <a:defRPr sz="1905"/>
            </a:lvl4pPr>
            <a:lvl5pPr>
              <a:defRPr sz="1905"/>
            </a:lvl5pPr>
            <a:lvl6pPr>
              <a:defRPr sz="1905"/>
            </a:lvl6pPr>
            <a:lvl7pPr>
              <a:defRPr sz="1905"/>
            </a:lvl7pPr>
            <a:lvl8pPr>
              <a:defRPr sz="1905"/>
            </a:lvl8pPr>
            <a:lvl9pPr>
              <a:defRPr sz="19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49429056"/>
      </p:ext>
    </p:extLst>
  </p:cSld>
  <p:clrMapOvr>
    <a:masterClrMapping/>
  </p:clrMapOvr>
  <p:transition spd="slow" advTm="5000">
    <p:diamond/>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10" y="274653"/>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1" y="1535129"/>
            <a:ext cx="4040188" cy="639762"/>
          </a:xfrm>
        </p:spPr>
        <p:txBody>
          <a:bodyPr anchor="b"/>
          <a:lstStyle>
            <a:lvl1pPr marL="0" indent="0">
              <a:buNone/>
              <a:defRPr sz="2540" b="1"/>
            </a:lvl1pPr>
            <a:lvl2pPr marL="483722" indent="0">
              <a:buNone/>
              <a:defRPr sz="2116" b="1"/>
            </a:lvl2pPr>
            <a:lvl3pPr marL="967442" indent="0">
              <a:buNone/>
              <a:defRPr sz="1905" b="1"/>
            </a:lvl3pPr>
            <a:lvl4pPr marL="1451165" indent="0">
              <a:buNone/>
              <a:defRPr sz="1693" b="1"/>
            </a:lvl4pPr>
            <a:lvl5pPr marL="1934885" indent="0">
              <a:buNone/>
              <a:defRPr sz="1693" b="1"/>
            </a:lvl5pPr>
            <a:lvl6pPr marL="2418607" indent="0">
              <a:buNone/>
              <a:defRPr sz="1693" b="1"/>
            </a:lvl6pPr>
            <a:lvl7pPr marL="2902328" indent="0">
              <a:buNone/>
              <a:defRPr sz="1693" b="1"/>
            </a:lvl7pPr>
            <a:lvl8pPr marL="3386050" indent="0">
              <a:buNone/>
              <a:defRPr sz="1693" b="1"/>
            </a:lvl8pPr>
            <a:lvl9pPr marL="3869771" indent="0">
              <a:buNone/>
              <a:defRPr sz="1693" b="1"/>
            </a:lvl9pPr>
          </a:lstStyle>
          <a:p>
            <a:pPr lvl="0"/>
            <a:r>
              <a:rPr lang="fr-FR"/>
              <a:t>Cliquez pour modifier les styles du texte du masque</a:t>
            </a:r>
          </a:p>
        </p:txBody>
      </p:sp>
      <p:sp>
        <p:nvSpPr>
          <p:cNvPr id="4" name="Espace réservé du contenu 3"/>
          <p:cNvSpPr>
            <a:spLocks noGrp="1"/>
          </p:cNvSpPr>
          <p:nvPr>
            <p:ph sz="half" idx="2"/>
          </p:nvPr>
        </p:nvSpPr>
        <p:spPr>
          <a:xfrm>
            <a:off x="457201" y="2174878"/>
            <a:ext cx="4040188" cy="3951288"/>
          </a:xfrm>
        </p:spPr>
        <p:txBody>
          <a:bodyPr/>
          <a:lstStyle>
            <a:lvl1pPr>
              <a:defRPr sz="2540"/>
            </a:lvl1pPr>
            <a:lvl2pPr>
              <a:defRPr sz="2116"/>
            </a:lvl2pPr>
            <a:lvl3pPr>
              <a:defRPr sz="1905"/>
            </a:lvl3pPr>
            <a:lvl4pPr>
              <a:defRPr sz="1693"/>
            </a:lvl4pPr>
            <a:lvl5pPr>
              <a:defRPr sz="1693"/>
            </a:lvl5pPr>
            <a:lvl6pPr>
              <a:defRPr sz="1693"/>
            </a:lvl6pPr>
            <a:lvl7pPr>
              <a:defRPr sz="1693"/>
            </a:lvl7pPr>
            <a:lvl8pPr>
              <a:defRPr sz="1693"/>
            </a:lvl8pPr>
            <a:lvl9pPr>
              <a:defRPr sz="169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40" y="1535129"/>
            <a:ext cx="4041775" cy="639762"/>
          </a:xfrm>
        </p:spPr>
        <p:txBody>
          <a:bodyPr anchor="b"/>
          <a:lstStyle>
            <a:lvl1pPr marL="0" indent="0">
              <a:buNone/>
              <a:defRPr sz="2540" b="1"/>
            </a:lvl1pPr>
            <a:lvl2pPr marL="483722" indent="0">
              <a:buNone/>
              <a:defRPr sz="2116" b="1"/>
            </a:lvl2pPr>
            <a:lvl3pPr marL="967442" indent="0">
              <a:buNone/>
              <a:defRPr sz="1905" b="1"/>
            </a:lvl3pPr>
            <a:lvl4pPr marL="1451165" indent="0">
              <a:buNone/>
              <a:defRPr sz="1693" b="1"/>
            </a:lvl4pPr>
            <a:lvl5pPr marL="1934885" indent="0">
              <a:buNone/>
              <a:defRPr sz="1693" b="1"/>
            </a:lvl5pPr>
            <a:lvl6pPr marL="2418607" indent="0">
              <a:buNone/>
              <a:defRPr sz="1693" b="1"/>
            </a:lvl6pPr>
            <a:lvl7pPr marL="2902328" indent="0">
              <a:buNone/>
              <a:defRPr sz="1693" b="1"/>
            </a:lvl7pPr>
            <a:lvl8pPr marL="3386050" indent="0">
              <a:buNone/>
              <a:defRPr sz="1693" b="1"/>
            </a:lvl8pPr>
            <a:lvl9pPr marL="3869771" indent="0">
              <a:buNone/>
              <a:defRPr sz="1693"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40" y="2174878"/>
            <a:ext cx="4041775" cy="3951288"/>
          </a:xfrm>
        </p:spPr>
        <p:txBody>
          <a:bodyPr/>
          <a:lstStyle>
            <a:lvl1pPr>
              <a:defRPr sz="2540"/>
            </a:lvl1pPr>
            <a:lvl2pPr>
              <a:defRPr sz="2116"/>
            </a:lvl2pPr>
            <a:lvl3pPr>
              <a:defRPr sz="1905"/>
            </a:lvl3pPr>
            <a:lvl4pPr>
              <a:defRPr sz="1693"/>
            </a:lvl4pPr>
            <a:lvl5pPr>
              <a:defRPr sz="1693"/>
            </a:lvl5pPr>
            <a:lvl6pPr>
              <a:defRPr sz="1693"/>
            </a:lvl6pPr>
            <a:lvl7pPr>
              <a:defRPr sz="1693"/>
            </a:lvl7pPr>
            <a:lvl8pPr>
              <a:defRPr sz="1693"/>
            </a:lvl8pPr>
            <a:lvl9pPr>
              <a:defRPr sz="169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15686973"/>
      </p:ext>
    </p:extLst>
  </p:cSld>
  <p:clrMapOvr>
    <a:masterClrMapping/>
  </p:clrMapOvr>
  <p:transition spd="slow" advTm="5000">
    <p:diamond/>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190645523"/>
      </p:ext>
    </p:extLst>
  </p:cSld>
  <p:clrMapOvr>
    <a:masterClrMapping/>
  </p:clrMapOvr>
  <p:transition spd="slow" advTm="5000">
    <p:diamond/>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27431150"/>
      </p:ext>
    </p:extLst>
  </p:cSld>
  <p:clrMapOvr>
    <a:masterClrMapping/>
  </p:clrMapOvr>
  <p:transition spd="slow" advTm="5000">
    <p:diamond/>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8" y="273052"/>
            <a:ext cx="3008312" cy="1162050"/>
          </a:xfrm>
        </p:spPr>
        <p:txBody>
          <a:bodyPr anchor="b"/>
          <a:lstStyle>
            <a:lvl1pPr algn="l">
              <a:defRPr sz="2116" b="1"/>
            </a:lvl1pPr>
          </a:lstStyle>
          <a:p>
            <a:r>
              <a:rPr lang="fr-FR"/>
              <a:t>Cliquez pour modifier le style du titre</a:t>
            </a:r>
          </a:p>
        </p:txBody>
      </p:sp>
      <p:sp>
        <p:nvSpPr>
          <p:cNvPr id="3" name="Espace réservé du contenu 2"/>
          <p:cNvSpPr>
            <a:spLocks noGrp="1"/>
          </p:cNvSpPr>
          <p:nvPr>
            <p:ph idx="1"/>
          </p:nvPr>
        </p:nvSpPr>
        <p:spPr>
          <a:xfrm>
            <a:off x="3575053" y="273050"/>
            <a:ext cx="5111750" cy="5853113"/>
          </a:xfrm>
        </p:spPr>
        <p:txBody>
          <a:bodyPr/>
          <a:lstStyle>
            <a:lvl1pPr>
              <a:defRPr sz="3386"/>
            </a:lvl1pPr>
            <a:lvl2pPr>
              <a:defRPr sz="2963"/>
            </a:lvl2pPr>
            <a:lvl3pPr>
              <a:defRPr sz="2540"/>
            </a:lvl3pPr>
            <a:lvl4pPr>
              <a:defRPr sz="2116"/>
            </a:lvl4pPr>
            <a:lvl5pPr>
              <a:defRPr sz="2116"/>
            </a:lvl5pPr>
            <a:lvl6pPr>
              <a:defRPr sz="2116"/>
            </a:lvl6pPr>
            <a:lvl7pPr>
              <a:defRPr sz="2116"/>
            </a:lvl7pPr>
            <a:lvl8pPr>
              <a:defRPr sz="2116"/>
            </a:lvl8pPr>
            <a:lvl9pPr>
              <a:defRPr sz="2116"/>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8" y="1435115"/>
            <a:ext cx="3008312" cy="4691062"/>
          </a:xfrm>
        </p:spPr>
        <p:txBody>
          <a:bodyPr/>
          <a:lstStyle>
            <a:lvl1pPr marL="0" indent="0">
              <a:buNone/>
              <a:defRPr sz="1481"/>
            </a:lvl1pPr>
            <a:lvl2pPr marL="483722" indent="0">
              <a:buNone/>
              <a:defRPr sz="1270"/>
            </a:lvl2pPr>
            <a:lvl3pPr marL="967442" indent="0">
              <a:buNone/>
              <a:defRPr sz="1058"/>
            </a:lvl3pPr>
            <a:lvl4pPr marL="1451165" indent="0">
              <a:buNone/>
              <a:defRPr sz="952"/>
            </a:lvl4pPr>
            <a:lvl5pPr marL="1934885" indent="0">
              <a:buNone/>
              <a:defRPr sz="952"/>
            </a:lvl5pPr>
            <a:lvl6pPr marL="2418607" indent="0">
              <a:buNone/>
              <a:defRPr sz="952"/>
            </a:lvl6pPr>
            <a:lvl7pPr marL="2902328" indent="0">
              <a:buNone/>
              <a:defRPr sz="952"/>
            </a:lvl7pPr>
            <a:lvl8pPr marL="3386050" indent="0">
              <a:buNone/>
              <a:defRPr sz="952"/>
            </a:lvl8pPr>
            <a:lvl9pPr marL="3869771" indent="0">
              <a:buNone/>
              <a:defRPr sz="9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2079746"/>
      </p:ext>
    </p:extLst>
  </p:cSld>
  <p:clrMapOvr>
    <a:masterClrMapping/>
  </p:clrMapOvr>
  <p:transition spd="slow" advTm="5000">
    <p:diamond/>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9"/>
          </a:xfrm>
        </p:spPr>
        <p:txBody>
          <a:bodyPr anchor="b"/>
          <a:lstStyle>
            <a:lvl1pPr algn="l">
              <a:defRPr sz="2116" b="1"/>
            </a:lvl1pPr>
          </a:lstStyle>
          <a:p>
            <a:r>
              <a:rPr lang="fr-FR"/>
              <a:t>Cliquez pour modifier le style du titre</a:t>
            </a:r>
          </a:p>
        </p:txBody>
      </p:sp>
      <p:sp>
        <p:nvSpPr>
          <p:cNvPr id="3" name="Espace réservé pour une image  2"/>
          <p:cNvSpPr>
            <a:spLocks noGrp="1"/>
          </p:cNvSpPr>
          <p:nvPr>
            <p:ph type="pic" idx="1"/>
          </p:nvPr>
        </p:nvSpPr>
        <p:spPr>
          <a:xfrm>
            <a:off x="1792288" y="612778"/>
            <a:ext cx="5486400" cy="4114800"/>
          </a:xfrm>
        </p:spPr>
        <p:txBody>
          <a:bodyPr/>
          <a:lstStyle>
            <a:lvl1pPr marL="0" indent="0">
              <a:buNone/>
              <a:defRPr sz="3386"/>
            </a:lvl1pPr>
            <a:lvl2pPr marL="483722" indent="0">
              <a:buNone/>
              <a:defRPr sz="2963"/>
            </a:lvl2pPr>
            <a:lvl3pPr marL="967442" indent="0">
              <a:buNone/>
              <a:defRPr sz="2540"/>
            </a:lvl3pPr>
            <a:lvl4pPr marL="1451165" indent="0">
              <a:buNone/>
              <a:defRPr sz="2116"/>
            </a:lvl4pPr>
            <a:lvl5pPr marL="1934885" indent="0">
              <a:buNone/>
              <a:defRPr sz="2116"/>
            </a:lvl5pPr>
            <a:lvl6pPr marL="2418607" indent="0">
              <a:buNone/>
              <a:defRPr sz="2116"/>
            </a:lvl6pPr>
            <a:lvl7pPr marL="2902328" indent="0">
              <a:buNone/>
              <a:defRPr sz="2116"/>
            </a:lvl7pPr>
            <a:lvl8pPr marL="3386050" indent="0">
              <a:buNone/>
              <a:defRPr sz="2116"/>
            </a:lvl8pPr>
            <a:lvl9pPr marL="3869771" indent="0">
              <a:buNone/>
              <a:defRPr sz="2116"/>
            </a:lvl9pPr>
          </a:lstStyle>
          <a:p>
            <a:endParaRPr lang="fr-FR"/>
          </a:p>
        </p:txBody>
      </p:sp>
      <p:sp>
        <p:nvSpPr>
          <p:cNvPr id="4" name="Espace réservé du texte 3"/>
          <p:cNvSpPr>
            <a:spLocks noGrp="1"/>
          </p:cNvSpPr>
          <p:nvPr>
            <p:ph type="body" sz="half" idx="2"/>
          </p:nvPr>
        </p:nvSpPr>
        <p:spPr>
          <a:xfrm>
            <a:off x="1792288" y="5367341"/>
            <a:ext cx="5486400" cy="804862"/>
          </a:xfrm>
        </p:spPr>
        <p:txBody>
          <a:bodyPr/>
          <a:lstStyle>
            <a:lvl1pPr marL="0" indent="0">
              <a:buNone/>
              <a:defRPr sz="1481"/>
            </a:lvl1pPr>
            <a:lvl2pPr marL="483722" indent="0">
              <a:buNone/>
              <a:defRPr sz="1270"/>
            </a:lvl2pPr>
            <a:lvl3pPr marL="967442" indent="0">
              <a:buNone/>
              <a:defRPr sz="1058"/>
            </a:lvl3pPr>
            <a:lvl4pPr marL="1451165" indent="0">
              <a:buNone/>
              <a:defRPr sz="952"/>
            </a:lvl4pPr>
            <a:lvl5pPr marL="1934885" indent="0">
              <a:buNone/>
              <a:defRPr sz="952"/>
            </a:lvl5pPr>
            <a:lvl6pPr marL="2418607" indent="0">
              <a:buNone/>
              <a:defRPr sz="952"/>
            </a:lvl6pPr>
            <a:lvl7pPr marL="2902328" indent="0">
              <a:buNone/>
              <a:defRPr sz="952"/>
            </a:lvl7pPr>
            <a:lvl8pPr marL="3386050" indent="0">
              <a:buNone/>
              <a:defRPr sz="952"/>
            </a:lvl8pPr>
            <a:lvl9pPr marL="3869771" indent="0">
              <a:buNone/>
              <a:defRPr sz="9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73174183"/>
      </p:ext>
    </p:extLst>
  </p:cSld>
  <p:clrMapOvr>
    <a:masterClrMapping/>
  </p:clrMapOvr>
  <p:transition spd="slow" advTm="5000">
    <p:diamond/>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29475546"/>
      </p:ext>
    </p:extLst>
  </p:cSld>
  <p:clrMapOvr>
    <a:masterClrMapping/>
  </p:clrMapOvr>
  <p:transition spd="slow" advTm="5000">
    <p:diamond/>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28600"/>
            <a:ext cx="2057400" cy="48768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1" y="228600"/>
            <a:ext cx="6019800" cy="48768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61058252"/>
      </p:ext>
    </p:extLst>
  </p:cSld>
  <p:clrMapOvr>
    <a:masterClrMapping/>
  </p:clrMapOvr>
  <p:transition spd="slow" advTm="5000">
    <p:diamond/>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10" y="2130448"/>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1" y="3886202"/>
            <a:ext cx="6400800" cy="1752599"/>
          </a:xfrm>
        </p:spPr>
        <p:txBody>
          <a:bodyPr/>
          <a:lstStyle>
            <a:lvl1pPr marL="0" indent="0" algn="ctr">
              <a:buNone/>
              <a:defRPr>
                <a:solidFill>
                  <a:schemeClr val="tx1">
                    <a:tint val="75000"/>
                  </a:schemeClr>
                </a:solidFill>
              </a:defRPr>
            </a:lvl1pPr>
            <a:lvl2pPr marL="452626" indent="0" algn="ctr">
              <a:buNone/>
              <a:defRPr>
                <a:solidFill>
                  <a:schemeClr val="tx1">
                    <a:tint val="75000"/>
                  </a:schemeClr>
                </a:solidFill>
              </a:defRPr>
            </a:lvl2pPr>
            <a:lvl3pPr marL="905252" indent="0" algn="ctr">
              <a:buNone/>
              <a:defRPr>
                <a:solidFill>
                  <a:schemeClr val="tx1">
                    <a:tint val="75000"/>
                  </a:schemeClr>
                </a:solidFill>
              </a:defRPr>
            </a:lvl3pPr>
            <a:lvl4pPr marL="1357877" indent="0" algn="ctr">
              <a:buNone/>
              <a:defRPr>
                <a:solidFill>
                  <a:schemeClr val="tx1">
                    <a:tint val="75000"/>
                  </a:schemeClr>
                </a:solidFill>
              </a:defRPr>
            </a:lvl4pPr>
            <a:lvl5pPr marL="1810503" indent="0" algn="ctr">
              <a:buNone/>
              <a:defRPr>
                <a:solidFill>
                  <a:schemeClr val="tx1">
                    <a:tint val="75000"/>
                  </a:schemeClr>
                </a:solidFill>
              </a:defRPr>
            </a:lvl5pPr>
            <a:lvl6pPr marL="2263129" indent="0" algn="ctr">
              <a:buNone/>
              <a:defRPr>
                <a:solidFill>
                  <a:schemeClr val="tx1">
                    <a:tint val="75000"/>
                  </a:schemeClr>
                </a:solidFill>
              </a:defRPr>
            </a:lvl6pPr>
            <a:lvl7pPr marL="2715755" indent="0" algn="ctr">
              <a:buNone/>
              <a:defRPr>
                <a:solidFill>
                  <a:schemeClr val="tx1">
                    <a:tint val="75000"/>
                  </a:schemeClr>
                </a:solidFill>
              </a:defRPr>
            </a:lvl7pPr>
            <a:lvl8pPr marL="3168380" indent="0" algn="ctr">
              <a:buNone/>
              <a:defRPr>
                <a:solidFill>
                  <a:schemeClr val="tx1">
                    <a:tint val="75000"/>
                  </a:schemeClr>
                </a:solidFill>
              </a:defRPr>
            </a:lvl8pPr>
            <a:lvl9pPr marL="3621005"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92127962"/>
      </p:ext>
    </p:extLst>
  </p:cSld>
  <p:clrMapOvr>
    <a:masterClrMapping/>
  </p:clrMapOvr>
  <p:transition spd="slow" advTm="5000">
    <p:diamond/>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99259004"/>
      </p:ext>
    </p:extLst>
  </p:cSld>
  <p:clrMapOvr>
    <a:masterClrMapping/>
  </p:clrMapOvr>
  <p:transition spd="slow" advTm="5000">
    <p:diamond/>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4406921"/>
            <a:ext cx="7772400" cy="1362076"/>
          </a:xfrm>
        </p:spPr>
        <p:txBody>
          <a:bodyPr anchor="t"/>
          <a:lstStyle>
            <a:lvl1pPr algn="l">
              <a:defRPr sz="3921" b="1" cap="all"/>
            </a:lvl1pPr>
          </a:lstStyle>
          <a:p>
            <a:r>
              <a:rPr lang="fr-FR"/>
              <a:t>Cliquez pour modifier le style du titre</a:t>
            </a:r>
          </a:p>
        </p:txBody>
      </p:sp>
      <p:sp>
        <p:nvSpPr>
          <p:cNvPr id="3" name="Espace réservé du texte 2"/>
          <p:cNvSpPr>
            <a:spLocks noGrp="1"/>
          </p:cNvSpPr>
          <p:nvPr>
            <p:ph type="body" idx="1"/>
          </p:nvPr>
        </p:nvSpPr>
        <p:spPr>
          <a:xfrm>
            <a:off x="722314" y="2906734"/>
            <a:ext cx="7772400" cy="1500187"/>
          </a:xfrm>
        </p:spPr>
        <p:txBody>
          <a:bodyPr anchor="b"/>
          <a:lstStyle>
            <a:lvl1pPr marL="0" indent="0">
              <a:buNone/>
              <a:defRPr sz="1960">
                <a:solidFill>
                  <a:schemeClr val="tx1">
                    <a:tint val="75000"/>
                  </a:schemeClr>
                </a:solidFill>
              </a:defRPr>
            </a:lvl1pPr>
            <a:lvl2pPr marL="452626" indent="0">
              <a:buNone/>
              <a:defRPr sz="1782">
                <a:solidFill>
                  <a:schemeClr val="tx1">
                    <a:tint val="75000"/>
                  </a:schemeClr>
                </a:solidFill>
              </a:defRPr>
            </a:lvl2pPr>
            <a:lvl3pPr marL="905252" indent="0">
              <a:buNone/>
              <a:defRPr sz="1604">
                <a:solidFill>
                  <a:schemeClr val="tx1">
                    <a:tint val="75000"/>
                  </a:schemeClr>
                </a:solidFill>
              </a:defRPr>
            </a:lvl3pPr>
            <a:lvl4pPr marL="1357877" indent="0">
              <a:buNone/>
              <a:defRPr sz="1425">
                <a:solidFill>
                  <a:schemeClr val="tx1">
                    <a:tint val="75000"/>
                  </a:schemeClr>
                </a:solidFill>
              </a:defRPr>
            </a:lvl4pPr>
            <a:lvl5pPr marL="1810503" indent="0">
              <a:buNone/>
              <a:defRPr sz="1425">
                <a:solidFill>
                  <a:schemeClr val="tx1">
                    <a:tint val="75000"/>
                  </a:schemeClr>
                </a:solidFill>
              </a:defRPr>
            </a:lvl5pPr>
            <a:lvl6pPr marL="2263129" indent="0">
              <a:buNone/>
              <a:defRPr sz="1425">
                <a:solidFill>
                  <a:schemeClr val="tx1">
                    <a:tint val="75000"/>
                  </a:schemeClr>
                </a:solidFill>
              </a:defRPr>
            </a:lvl6pPr>
            <a:lvl7pPr marL="2715755" indent="0">
              <a:buNone/>
              <a:defRPr sz="1425">
                <a:solidFill>
                  <a:schemeClr val="tx1">
                    <a:tint val="75000"/>
                  </a:schemeClr>
                </a:solidFill>
              </a:defRPr>
            </a:lvl7pPr>
            <a:lvl8pPr marL="3168380" indent="0">
              <a:buNone/>
              <a:defRPr sz="1425">
                <a:solidFill>
                  <a:schemeClr val="tx1">
                    <a:tint val="75000"/>
                  </a:schemeClr>
                </a:solidFill>
              </a:defRPr>
            </a:lvl8pPr>
            <a:lvl9pPr marL="3621005" indent="0">
              <a:buNone/>
              <a:defRPr sz="1425">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8860399"/>
      </p:ext>
    </p:extLst>
  </p:cSld>
  <p:clrMapOvr>
    <a:masterClrMapping/>
  </p:clrMapOvr>
  <p:transition spd="slow" advTm="5000">
    <p:diamond/>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1"/>
            <a:ext cx="4038600" cy="4525963"/>
          </a:xfrm>
        </p:spPr>
        <p:txBody>
          <a:bodyPr/>
          <a:lstStyle>
            <a:lvl1pPr>
              <a:defRPr sz="2762"/>
            </a:lvl1pPr>
            <a:lvl2pPr>
              <a:defRPr sz="2405"/>
            </a:lvl2pPr>
            <a:lvl3pPr>
              <a:defRPr sz="1960"/>
            </a:lvl3pPr>
            <a:lvl4pPr>
              <a:defRPr sz="1782"/>
            </a:lvl4pPr>
            <a:lvl5pPr>
              <a:defRPr sz="1782"/>
            </a:lvl5pPr>
            <a:lvl6pPr>
              <a:defRPr sz="1782"/>
            </a:lvl6pPr>
            <a:lvl7pPr>
              <a:defRPr sz="1782"/>
            </a:lvl7pPr>
            <a:lvl8pPr>
              <a:defRPr sz="1782"/>
            </a:lvl8pPr>
            <a:lvl9pPr>
              <a:defRPr sz="178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7" y="1600201"/>
            <a:ext cx="4038600" cy="4525963"/>
          </a:xfrm>
        </p:spPr>
        <p:txBody>
          <a:bodyPr/>
          <a:lstStyle>
            <a:lvl1pPr>
              <a:defRPr sz="2762"/>
            </a:lvl1pPr>
            <a:lvl2pPr>
              <a:defRPr sz="2405"/>
            </a:lvl2pPr>
            <a:lvl3pPr>
              <a:defRPr sz="1960"/>
            </a:lvl3pPr>
            <a:lvl4pPr>
              <a:defRPr sz="1782"/>
            </a:lvl4pPr>
            <a:lvl5pPr>
              <a:defRPr sz="1782"/>
            </a:lvl5pPr>
            <a:lvl6pPr>
              <a:defRPr sz="1782"/>
            </a:lvl6pPr>
            <a:lvl7pPr>
              <a:defRPr sz="1782"/>
            </a:lvl7pPr>
            <a:lvl8pPr>
              <a:defRPr sz="1782"/>
            </a:lvl8pPr>
            <a:lvl9pPr>
              <a:defRPr sz="178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53290669"/>
      </p:ext>
    </p:extLst>
  </p:cSld>
  <p:clrMapOvr>
    <a:masterClrMapping/>
  </p:clrMapOvr>
  <p:transition spd="slow" advTm="5000">
    <p:diamond/>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33"/>
            <a:ext cx="4040188" cy="639762"/>
          </a:xfrm>
        </p:spPr>
        <p:txBody>
          <a:bodyPr anchor="b"/>
          <a:lstStyle>
            <a:lvl1pPr marL="0" indent="0">
              <a:buNone/>
              <a:defRPr sz="2405" b="1"/>
            </a:lvl1pPr>
            <a:lvl2pPr marL="452626" indent="0">
              <a:buNone/>
              <a:defRPr sz="1960" b="1"/>
            </a:lvl2pPr>
            <a:lvl3pPr marL="905252" indent="0">
              <a:buNone/>
              <a:defRPr sz="1782" b="1"/>
            </a:lvl3pPr>
            <a:lvl4pPr marL="1357877" indent="0">
              <a:buNone/>
              <a:defRPr sz="1604" b="1"/>
            </a:lvl4pPr>
            <a:lvl5pPr marL="1810503" indent="0">
              <a:buNone/>
              <a:defRPr sz="1604" b="1"/>
            </a:lvl5pPr>
            <a:lvl6pPr marL="2263129" indent="0">
              <a:buNone/>
              <a:defRPr sz="1604" b="1"/>
            </a:lvl6pPr>
            <a:lvl7pPr marL="2715755" indent="0">
              <a:buNone/>
              <a:defRPr sz="1604" b="1"/>
            </a:lvl7pPr>
            <a:lvl8pPr marL="3168380" indent="0">
              <a:buNone/>
              <a:defRPr sz="1604" b="1"/>
            </a:lvl8pPr>
            <a:lvl9pPr marL="3621005" indent="0">
              <a:buNone/>
              <a:defRPr sz="1604"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6"/>
            <a:ext cx="4040188" cy="3951288"/>
          </a:xfrm>
        </p:spPr>
        <p:txBody>
          <a:bodyPr/>
          <a:lstStyle>
            <a:lvl1pPr>
              <a:defRPr sz="2405"/>
            </a:lvl1pPr>
            <a:lvl2pPr>
              <a:defRPr sz="1960"/>
            </a:lvl2pPr>
            <a:lvl3pPr>
              <a:defRPr sz="1782"/>
            </a:lvl3pPr>
            <a:lvl4pPr>
              <a:defRPr sz="1604"/>
            </a:lvl4pPr>
            <a:lvl5pPr>
              <a:defRPr sz="1604"/>
            </a:lvl5pPr>
            <a:lvl6pPr>
              <a:defRPr sz="1604"/>
            </a:lvl6pPr>
            <a:lvl7pPr>
              <a:defRPr sz="1604"/>
            </a:lvl7pPr>
            <a:lvl8pPr>
              <a:defRPr sz="1604"/>
            </a:lvl8pPr>
            <a:lvl9pPr>
              <a:defRPr sz="16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46" y="1535133"/>
            <a:ext cx="4041775" cy="639762"/>
          </a:xfrm>
        </p:spPr>
        <p:txBody>
          <a:bodyPr anchor="b"/>
          <a:lstStyle>
            <a:lvl1pPr marL="0" indent="0">
              <a:buNone/>
              <a:defRPr sz="2405" b="1"/>
            </a:lvl1pPr>
            <a:lvl2pPr marL="452626" indent="0">
              <a:buNone/>
              <a:defRPr sz="1960" b="1"/>
            </a:lvl2pPr>
            <a:lvl3pPr marL="905252" indent="0">
              <a:buNone/>
              <a:defRPr sz="1782" b="1"/>
            </a:lvl3pPr>
            <a:lvl4pPr marL="1357877" indent="0">
              <a:buNone/>
              <a:defRPr sz="1604" b="1"/>
            </a:lvl4pPr>
            <a:lvl5pPr marL="1810503" indent="0">
              <a:buNone/>
              <a:defRPr sz="1604" b="1"/>
            </a:lvl5pPr>
            <a:lvl6pPr marL="2263129" indent="0">
              <a:buNone/>
              <a:defRPr sz="1604" b="1"/>
            </a:lvl6pPr>
            <a:lvl7pPr marL="2715755" indent="0">
              <a:buNone/>
              <a:defRPr sz="1604" b="1"/>
            </a:lvl7pPr>
            <a:lvl8pPr marL="3168380" indent="0">
              <a:buNone/>
              <a:defRPr sz="1604" b="1"/>
            </a:lvl8pPr>
            <a:lvl9pPr marL="3621005" indent="0">
              <a:buNone/>
              <a:defRPr sz="1604"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46" y="2174876"/>
            <a:ext cx="4041775" cy="3951288"/>
          </a:xfrm>
        </p:spPr>
        <p:txBody>
          <a:bodyPr/>
          <a:lstStyle>
            <a:lvl1pPr>
              <a:defRPr sz="2405"/>
            </a:lvl1pPr>
            <a:lvl2pPr>
              <a:defRPr sz="1960"/>
            </a:lvl2pPr>
            <a:lvl3pPr>
              <a:defRPr sz="1782"/>
            </a:lvl3pPr>
            <a:lvl4pPr>
              <a:defRPr sz="1604"/>
            </a:lvl4pPr>
            <a:lvl5pPr>
              <a:defRPr sz="1604"/>
            </a:lvl5pPr>
            <a:lvl6pPr>
              <a:defRPr sz="1604"/>
            </a:lvl6pPr>
            <a:lvl7pPr>
              <a:defRPr sz="1604"/>
            </a:lvl7pPr>
            <a:lvl8pPr>
              <a:defRPr sz="1604"/>
            </a:lvl8pPr>
            <a:lvl9pPr>
              <a:defRPr sz="16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43944182"/>
      </p:ext>
    </p:extLst>
  </p:cSld>
  <p:clrMapOvr>
    <a:masterClrMapping/>
  </p:clrMapOvr>
  <p:transition spd="slow" advTm="5000">
    <p:diamond/>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24847838"/>
      </p:ext>
    </p:extLst>
  </p:cSld>
  <p:clrMapOvr>
    <a:masterClrMapping/>
  </p:clrMapOvr>
  <p:transition spd="slow" advTm="5000">
    <p:diamond/>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62002556"/>
      </p:ext>
    </p:extLst>
  </p:cSld>
  <p:clrMapOvr>
    <a:masterClrMapping/>
  </p:clrMapOvr>
  <p:transition spd="slow" advTm="5000">
    <p:diamond/>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8" y="273051"/>
            <a:ext cx="3008312" cy="1162050"/>
          </a:xfrm>
        </p:spPr>
        <p:txBody>
          <a:bodyPr anchor="b"/>
          <a:lstStyle>
            <a:lvl1pPr algn="l">
              <a:defRPr sz="1960" b="1"/>
            </a:lvl1pPr>
          </a:lstStyle>
          <a:p>
            <a:r>
              <a:rPr lang="fr-FR"/>
              <a:t>Cliquez pour modifier le style du titre</a:t>
            </a:r>
          </a:p>
        </p:txBody>
      </p:sp>
      <p:sp>
        <p:nvSpPr>
          <p:cNvPr id="3" name="Espace réservé du contenu 2"/>
          <p:cNvSpPr>
            <a:spLocks noGrp="1"/>
          </p:cNvSpPr>
          <p:nvPr>
            <p:ph idx="1"/>
          </p:nvPr>
        </p:nvSpPr>
        <p:spPr>
          <a:xfrm>
            <a:off x="3575050" y="273051"/>
            <a:ext cx="5111750" cy="5853113"/>
          </a:xfrm>
        </p:spPr>
        <p:txBody>
          <a:bodyPr/>
          <a:lstStyle>
            <a:lvl1pPr>
              <a:defRPr sz="3207"/>
            </a:lvl1pPr>
            <a:lvl2pPr>
              <a:defRPr sz="2762"/>
            </a:lvl2pPr>
            <a:lvl3pPr>
              <a:defRPr sz="2405"/>
            </a:lvl3pPr>
            <a:lvl4pPr>
              <a:defRPr sz="1960"/>
            </a:lvl4pPr>
            <a:lvl5pPr>
              <a:defRPr sz="1960"/>
            </a:lvl5pPr>
            <a:lvl6pPr>
              <a:defRPr sz="1960"/>
            </a:lvl6pPr>
            <a:lvl7pPr>
              <a:defRPr sz="1960"/>
            </a:lvl7pPr>
            <a:lvl8pPr>
              <a:defRPr sz="1960"/>
            </a:lvl8pPr>
            <a:lvl9pPr>
              <a:defRPr sz="196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8" y="1435121"/>
            <a:ext cx="3008312" cy="4691063"/>
          </a:xfrm>
        </p:spPr>
        <p:txBody>
          <a:bodyPr/>
          <a:lstStyle>
            <a:lvl1pPr marL="0" indent="0">
              <a:buNone/>
              <a:defRPr sz="1425"/>
            </a:lvl1pPr>
            <a:lvl2pPr marL="452626" indent="0">
              <a:buNone/>
              <a:defRPr sz="1159"/>
            </a:lvl2pPr>
            <a:lvl3pPr marL="905252" indent="0">
              <a:buNone/>
              <a:defRPr sz="980"/>
            </a:lvl3pPr>
            <a:lvl4pPr marL="1357877" indent="0">
              <a:buNone/>
              <a:defRPr sz="891"/>
            </a:lvl4pPr>
            <a:lvl5pPr marL="1810503" indent="0">
              <a:buNone/>
              <a:defRPr sz="891"/>
            </a:lvl5pPr>
            <a:lvl6pPr marL="2263129" indent="0">
              <a:buNone/>
              <a:defRPr sz="891"/>
            </a:lvl6pPr>
            <a:lvl7pPr marL="2715755" indent="0">
              <a:buNone/>
              <a:defRPr sz="891"/>
            </a:lvl7pPr>
            <a:lvl8pPr marL="3168380" indent="0">
              <a:buNone/>
              <a:defRPr sz="891"/>
            </a:lvl8pPr>
            <a:lvl9pPr marL="3621005" indent="0">
              <a:buNone/>
              <a:defRPr sz="89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75520001"/>
      </p:ext>
    </p:extLst>
  </p:cSld>
  <p:clrMapOvr>
    <a:masterClrMapping/>
  </p:clrMapOvr>
  <p:transition spd="slow" advTm="5000">
    <p:diamond/>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9"/>
          </a:xfrm>
        </p:spPr>
        <p:txBody>
          <a:bodyPr anchor="b"/>
          <a:lstStyle>
            <a:lvl1pPr algn="l">
              <a:defRPr sz="1960" b="1"/>
            </a:lvl1pPr>
          </a:lstStyle>
          <a:p>
            <a:r>
              <a:rPr lang="fr-FR"/>
              <a:t>Cliquez pour modifier le style du titre</a:t>
            </a:r>
          </a:p>
        </p:txBody>
      </p:sp>
      <p:sp>
        <p:nvSpPr>
          <p:cNvPr id="3" name="Espace réservé pour une image  2"/>
          <p:cNvSpPr>
            <a:spLocks noGrp="1"/>
          </p:cNvSpPr>
          <p:nvPr>
            <p:ph type="pic" idx="1"/>
          </p:nvPr>
        </p:nvSpPr>
        <p:spPr>
          <a:xfrm>
            <a:off x="1792288" y="612776"/>
            <a:ext cx="5486400" cy="4114800"/>
          </a:xfrm>
        </p:spPr>
        <p:txBody>
          <a:bodyPr/>
          <a:lstStyle>
            <a:lvl1pPr marL="0" indent="0">
              <a:buNone/>
              <a:defRPr sz="3207"/>
            </a:lvl1pPr>
            <a:lvl2pPr marL="452626" indent="0">
              <a:buNone/>
              <a:defRPr sz="2762"/>
            </a:lvl2pPr>
            <a:lvl3pPr marL="905252" indent="0">
              <a:buNone/>
              <a:defRPr sz="2405"/>
            </a:lvl3pPr>
            <a:lvl4pPr marL="1357877" indent="0">
              <a:buNone/>
              <a:defRPr sz="1960"/>
            </a:lvl4pPr>
            <a:lvl5pPr marL="1810503" indent="0">
              <a:buNone/>
              <a:defRPr sz="1960"/>
            </a:lvl5pPr>
            <a:lvl6pPr marL="2263129" indent="0">
              <a:buNone/>
              <a:defRPr sz="1960"/>
            </a:lvl6pPr>
            <a:lvl7pPr marL="2715755" indent="0">
              <a:buNone/>
              <a:defRPr sz="1960"/>
            </a:lvl7pPr>
            <a:lvl8pPr marL="3168380" indent="0">
              <a:buNone/>
              <a:defRPr sz="1960"/>
            </a:lvl8pPr>
            <a:lvl9pPr marL="3621005" indent="0">
              <a:buNone/>
              <a:defRPr sz="1960"/>
            </a:lvl9pPr>
          </a:lstStyle>
          <a:p>
            <a:endParaRPr lang="fr-FR"/>
          </a:p>
        </p:txBody>
      </p:sp>
      <p:sp>
        <p:nvSpPr>
          <p:cNvPr id="4" name="Espace réservé du texte 3"/>
          <p:cNvSpPr>
            <a:spLocks noGrp="1"/>
          </p:cNvSpPr>
          <p:nvPr>
            <p:ph type="body" sz="half" idx="2"/>
          </p:nvPr>
        </p:nvSpPr>
        <p:spPr>
          <a:xfrm>
            <a:off x="1792288" y="5367340"/>
            <a:ext cx="5486400" cy="804862"/>
          </a:xfrm>
        </p:spPr>
        <p:txBody>
          <a:bodyPr/>
          <a:lstStyle>
            <a:lvl1pPr marL="0" indent="0">
              <a:buNone/>
              <a:defRPr sz="1425"/>
            </a:lvl1pPr>
            <a:lvl2pPr marL="452626" indent="0">
              <a:buNone/>
              <a:defRPr sz="1159"/>
            </a:lvl2pPr>
            <a:lvl3pPr marL="905252" indent="0">
              <a:buNone/>
              <a:defRPr sz="980"/>
            </a:lvl3pPr>
            <a:lvl4pPr marL="1357877" indent="0">
              <a:buNone/>
              <a:defRPr sz="891"/>
            </a:lvl4pPr>
            <a:lvl5pPr marL="1810503" indent="0">
              <a:buNone/>
              <a:defRPr sz="891"/>
            </a:lvl5pPr>
            <a:lvl6pPr marL="2263129" indent="0">
              <a:buNone/>
              <a:defRPr sz="891"/>
            </a:lvl6pPr>
            <a:lvl7pPr marL="2715755" indent="0">
              <a:buNone/>
              <a:defRPr sz="891"/>
            </a:lvl7pPr>
            <a:lvl8pPr marL="3168380" indent="0">
              <a:buNone/>
              <a:defRPr sz="891"/>
            </a:lvl8pPr>
            <a:lvl9pPr marL="3621005" indent="0">
              <a:buNone/>
              <a:defRPr sz="89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884492517"/>
      </p:ext>
    </p:extLst>
  </p:cSld>
  <p:clrMapOvr>
    <a:masterClrMapping/>
  </p:clrMapOvr>
  <p:transition spd="slow" advTm="5000">
    <p:diamond/>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72214899"/>
      </p:ext>
    </p:extLst>
  </p:cSld>
  <p:clrMapOvr>
    <a:masterClrMapping/>
  </p:clrMapOvr>
  <p:transition spd="slow" advTm="5000">
    <p:diamond/>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6"/>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6"/>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75016743"/>
      </p:ext>
    </p:extLst>
  </p:cSld>
  <p:clrMapOvr>
    <a:masterClrMapping/>
  </p:clrMapOvr>
  <p:transition spd="slow" advTm="5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2.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3.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13" name="Rectangle 5"/>
          <p:cNvSpPr>
            <a:spLocks noGrp="1"/>
          </p:cNvSpPr>
          <p:nvPr>
            <p:ph type="body" idx="1"/>
          </p:nvPr>
        </p:nvSpPr>
        <p:spPr>
          <a:xfrm>
            <a:off x="457200" y="1600200"/>
            <a:ext cx="8229600" cy="4525963"/>
          </a:xfrm>
          <a:prstGeom prst="rect">
            <a:avLst/>
          </a:prstGeom>
        </p:spPr>
        <p:txBody>
          <a:bodyPr rtlCol="0">
            <a:normAutofit/>
          </a:bodyPr>
          <a:lstStyle>
            <a:defPPr>
              <a:defRPr lang="fr-FR"/>
            </a:defPPr>
          </a:lstStyle>
          <a:p>
            <a:pPr lvl="0" rtl="0" eaLnBrk="1" latinLnBrk="1" hangingPunct="1"/>
            <a:r>
              <a:rPr lang="fr-FR"/>
              <a:t>Modifiez les styles du texte</a:t>
            </a:r>
          </a:p>
          <a:p>
            <a:pPr lvl="1" rtl="0" eaLnBrk="1" latinLnBrk="1" hangingPunct="1"/>
            <a:r>
              <a:rPr lang="fr-FR"/>
              <a:t>Deuxième niveau</a:t>
            </a:r>
          </a:p>
          <a:p>
            <a:pPr lvl="2" rtl="0" eaLnBrk="1" latinLnBrk="1" hangingPunct="1"/>
            <a:r>
              <a:rPr lang="fr-FR"/>
              <a:t>Troisième niveau</a:t>
            </a:r>
          </a:p>
          <a:p>
            <a:pPr lvl="3" rtl="0" eaLnBrk="1" latinLnBrk="1" hangingPunct="1"/>
            <a:r>
              <a:rPr lang="fr-FR"/>
              <a:t>Quatrième niveau</a:t>
            </a:r>
          </a:p>
          <a:p>
            <a:pPr lvl="4" rtl="0" eaLnBrk="1" latinLnBrk="1" hangingPunct="1"/>
            <a:r>
              <a:rPr lang="fr-FR"/>
              <a:t>Cinquième niveau</a:t>
            </a:r>
          </a:p>
        </p:txBody>
      </p:sp>
      <p:sp>
        <p:nvSpPr>
          <p:cNvPr id="29" name="Rectangle 3"/>
          <p:cNvSpPr>
            <a:spLocks noGrp="1"/>
          </p:cNvSpPr>
          <p:nvPr>
            <p:ph type="dt" sz="half" idx="2"/>
          </p:nvPr>
        </p:nvSpPr>
        <p:spPr>
          <a:xfrm>
            <a:off x="66675" y="6559360"/>
            <a:ext cx="2438400" cy="244475"/>
          </a:xfrm>
          <a:prstGeom prst="rect">
            <a:avLst/>
          </a:prstGeom>
        </p:spPr>
        <p:txBody>
          <a:bodyPr rtlCol="0" anchor="b"/>
          <a:lstStyle>
            <a:lvl1pPr eaLnBrk="1" latinLnBrk="0" hangingPunct="1">
              <a:defRPr kumimoji="0" lang="fr-FR" sz="1200">
                <a:solidFill>
                  <a:schemeClr val="tx2"/>
                </a:solidFill>
              </a:defRPr>
            </a:lvl1pPr>
            <a:extLst/>
          </a:lstStyle>
          <a:p>
            <a:pPr rtl="0"/>
            <a:fld id="{E0CF894A-DC48-4A76-B96F-CF847FB2048A}" type="datetime1">
              <a:rPr kumimoji="0" lang="fr-FR" sz="1200" smtClean="0">
                <a:solidFill>
                  <a:schemeClr val="tx2"/>
                </a:solidFill>
              </a:rPr>
              <a:t>13/10/2025</a:t>
            </a:fld>
            <a:endParaRPr kumimoji="0" lang="fr-FR" sz="1200" dirty="0">
              <a:solidFill>
                <a:schemeClr val="tx2"/>
              </a:solidFill>
            </a:endParaRPr>
          </a:p>
        </p:txBody>
      </p:sp>
      <p:sp>
        <p:nvSpPr>
          <p:cNvPr id="20" name="Rectangle 25"/>
          <p:cNvSpPr>
            <a:spLocks noGrp="1"/>
          </p:cNvSpPr>
          <p:nvPr>
            <p:ph type="ftr" sz="quarter" idx="3"/>
          </p:nvPr>
        </p:nvSpPr>
        <p:spPr>
          <a:xfrm>
            <a:off x="2995653" y="6558153"/>
            <a:ext cx="4648200" cy="246888"/>
          </a:xfrm>
          <a:prstGeom prst="rect">
            <a:avLst/>
          </a:prstGeom>
        </p:spPr>
        <p:txBody>
          <a:bodyPr rtlCol="0" anchor="b"/>
          <a:lstStyle>
            <a:lvl1pPr algn="ctr" eaLnBrk="1" latinLnBrk="0" hangingPunct="1">
              <a:defRPr kumimoji="0" lang="fr-FR" sz="1200">
                <a:solidFill>
                  <a:schemeClr val="tx2"/>
                </a:solidFill>
              </a:defRPr>
            </a:lvl1pPr>
            <a:extLst/>
          </a:lstStyle>
          <a:p>
            <a:pPr rtl="0"/>
            <a:r>
              <a:rPr lang="fr-FR"/>
              <a:t>Ajouter un pied de page</a:t>
            </a:r>
          </a:p>
        </p:txBody>
      </p:sp>
      <p:sp>
        <p:nvSpPr>
          <p:cNvPr id="23" name="Rectangle 16"/>
          <p:cNvSpPr>
            <a:spLocks noGrp="1"/>
          </p:cNvSpPr>
          <p:nvPr>
            <p:ph type="sldNum" sz="quarter" idx="4"/>
          </p:nvPr>
        </p:nvSpPr>
        <p:spPr>
          <a:xfrm>
            <a:off x="8172450" y="6559360"/>
            <a:ext cx="914400" cy="244475"/>
          </a:xfrm>
          <a:prstGeom prst="rect">
            <a:avLst/>
          </a:prstGeom>
        </p:spPr>
        <p:txBody>
          <a:bodyPr rtlCol="0"/>
          <a:lstStyle>
            <a:lvl1pPr algn="r" eaLnBrk="1" latinLnBrk="0" hangingPunct="1">
              <a:defRPr kumimoji="0" lang="fr-FR" sz="1200">
                <a:solidFill>
                  <a:schemeClr val="tx2"/>
                </a:solidFill>
              </a:defRPr>
            </a:lvl1pPr>
            <a:extLst/>
          </a:lstStyle>
          <a:p>
            <a:pPr algn="r" rtl="0"/>
            <a:fld id="{F99EC173-99AE-4773-AB25-02E469A13EAE}" type="slidenum">
              <a:rPr kumimoji="0" lang="fr-FR" sz="1200" smtClean="0">
                <a:solidFill>
                  <a:schemeClr val="tx2"/>
                </a:solidFill>
              </a:rPr>
              <a:pPr algn="r" rtl="0"/>
              <a:t>‹N°›</a:t>
            </a:fld>
            <a:endParaRPr kumimoji="0" lang="fr-FR" sz="1200" dirty="0">
              <a:solidFill>
                <a:schemeClr val="tx2"/>
              </a:solidFil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ransition spd="slow" advTm="5000">
    <p:diamond/>
  </p:transition>
  <p:hf sldNum="0" hdr="0" ftr="0" dt="0"/>
  <p:txStyles>
    <p:titleStyle>
      <a:lvl1pPr algn="l" rtl="0" eaLnBrk="1" latinLnBrk="0" hangingPunct="1">
        <a:spcBef>
          <a:spcPct val="0"/>
        </a:spcBef>
        <a:buNone/>
        <a:defRPr kumimoji="0" lang="fr-FR" sz="3200" cap="all" baseline="0">
          <a:solidFill>
            <a:schemeClr val="tx2"/>
          </a:solidFill>
          <a:effectLst>
            <a:outerShdw blurRad="51000" dist="37000" dir="5400000" algn="tl" rotWithShape="0">
              <a:srgbClr val="000000">
                <a:alpha val="25000"/>
              </a:srgbClr>
            </a:outerShdw>
          </a:effectLst>
          <a:latin typeface="+mj-lt"/>
          <a:ea typeface="+mj-ea"/>
          <a:cs typeface="+mj-cs"/>
        </a:defRPr>
      </a:lvl1pPr>
      <a:lvl2pPr eaLnBrk="1" latinLnBrk="0" hangingPunct="1">
        <a:defRPr kumimoji="0" lang="fr-FR">
          <a:solidFill>
            <a:schemeClr val="tx2"/>
          </a:solidFill>
        </a:defRPr>
      </a:lvl2pPr>
      <a:lvl3pPr eaLnBrk="1" latinLnBrk="0" hangingPunct="1">
        <a:defRPr kumimoji="0" lang="fr-FR">
          <a:solidFill>
            <a:schemeClr val="tx2"/>
          </a:solidFill>
        </a:defRPr>
      </a:lvl3pPr>
      <a:lvl4pPr eaLnBrk="1" latinLnBrk="0" hangingPunct="1">
        <a:defRPr kumimoji="0" lang="fr-FR">
          <a:solidFill>
            <a:schemeClr val="tx2"/>
          </a:solidFill>
        </a:defRPr>
      </a:lvl4pPr>
      <a:lvl5pPr eaLnBrk="1" latinLnBrk="0" hangingPunct="1">
        <a:defRPr kumimoji="0" lang="fr-FR">
          <a:solidFill>
            <a:schemeClr val="tx2"/>
          </a:solidFill>
        </a:defRPr>
      </a:lvl5pPr>
      <a:lvl6pPr eaLnBrk="1" latinLnBrk="0" hangingPunct="1">
        <a:defRPr kumimoji="0" lang="fr-FR">
          <a:solidFill>
            <a:schemeClr val="tx2"/>
          </a:solidFill>
        </a:defRPr>
      </a:lvl6pPr>
      <a:lvl7pPr eaLnBrk="1" latinLnBrk="0" hangingPunct="1">
        <a:defRPr kumimoji="0" lang="fr-FR">
          <a:solidFill>
            <a:schemeClr val="tx2"/>
          </a:solidFill>
        </a:defRPr>
      </a:lvl7pPr>
      <a:lvl8pPr eaLnBrk="1" latinLnBrk="0" hangingPunct="1">
        <a:defRPr kumimoji="0" lang="fr-FR">
          <a:solidFill>
            <a:schemeClr val="tx2"/>
          </a:solidFill>
        </a:defRPr>
      </a:lvl8pPr>
      <a:lvl9pPr eaLnBrk="1" latinLnBrk="0" hangingPunct="1">
        <a:defRPr kumimoji="0" lang="fr-FR">
          <a:solidFill>
            <a:schemeClr val="tx2"/>
          </a:solidFill>
        </a:defRPr>
      </a:lvl9pPr>
      <a:extLst/>
    </p:titleStyle>
    <p:bodyStyle>
      <a:lvl1pPr marL="342900" indent="-342900" algn="l" rtl="0" eaLnBrk="1" latinLnBrk="0" hangingPunct="1">
        <a:spcBef>
          <a:spcPct val="20000"/>
        </a:spcBef>
        <a:buChar char="•"/>
        <a:defRPr kumimoji="0" lang="fr-FR" sz="2400">
          <a:solidFill>
            <a:schemeClr val="tx1"/>
          </a:solidFill>
          <a:latin typeface="+mn-lt"/>
          <a:ea typeface="+mn-ea"/>
          <a:cs typeface="+mn-cs"/>
        </a:defRPr>
      </a:lvl1pPr>
      <a:lvl2pPr marL="742950" indent="-285750" algn="l" rtl="0" eaLnBrk="1" latinLnBrk="0" hangingPunct="1">
        <a:spcBef>
          <a:spcPct val="20000"/>
        </a:spcBef>
        <a:buChar char="–"/>
        <a:defRPr kumimoji="0" lang="fr-FR" sz="2400">
          <a:solidFill>
            <a:schemeClr val="tx1"/>
          </a:solidFill>
          <a:latin typeface="+mn-lt"/>
          <a:ea typeface="+mn-ea"/>
          <a:cs typeface="+mn-cs"/>
        </a:defRPr>
      </a:lvl2pPr>
      <a:lvl3pPr marL="1143000" indent="-228600" algn="l" rtl="0" eaLnBrk="1" latinLnBrk="0" hangingPunct="1">
        <a:spcBef>
          <a:spcPct val="20000"/>
        </a:spcBef>
        <a:buChar char="•"/>
        <a:defRPr kumimoji="0" lang="fr-FR" sz="2000">
          <a:solidFill>
            <a:schemeClr val="tx1"/>
          </a:solidFill>
          <a:latin typeface="+mn-lt"/>
          <a:ea typeface="+mn-ea"/>
          <a:cs typeface="+mn-cs"/>
        </a:defRPr>
      </a:lvl3pPr>
      <a:lvl4pPr marL="1600200" indent="-228600" algn="l" rtl="0" eaLnBrk="1" latinLnBrk="0" hangingPunct="1">
        <a:spcBef>
          <a:spcPct val="20000"/>
        </a:spcBef>
        <a:buChar char="–"/>
        <a:defRPr kumimoji="0" lang="fr-FR" sz="1800">
          <a:solidFill>
            <a:schemeClr val="tx1"/>
          </a:solidFill>
          <a:latin typeface="+mn-lt"/>
          <a:ea typeface="+mn-ea"/>
          <a:cs typeface="+mn-cs"/>
        </a:defRPr>
      </a:lvl4pPr>
      <a:lvl5pPr marL="2057400" indent="-228600" algn="l" rtl="0" eaLnBrk="1" latinLnBrk="0" hangingPunct="1">
        <a:spcBef>
          <a:spcPct val="20000"/>
        </a:spcBef>
        <a:buChar char="»"/>
        <a:defRPr kumimoji="0" lang="fr-FR" sz="1600">
          <a:solidFill>
            <a:schemeClr val="tx1"/>
          </a:solidFill>
          <a:latin typeface="+mn-lt"/>
          <a:ea typeface="+mn-ea"/>
          <a:cs typeface="+mn-cs"/>
        </a:defRPr>
      </a:lvl5pPr>
      <a:lvl6pPr marL="2514600" indent="-228600" algn="l" rtl="0" eaLnBrk="1" latinLnBrk="0" hangingPunct="1">
        <a:spcBef>
          <a:spcPct val="20000"/>
        </a:spcBef>
        <a:buChar char="•"/>
        <a:defRPr kumimoji="0" lang="fr-FR" sz="2000">
          <a:solidFill>
            <a:schemeClr val="tx1"/>
          </a:solidFill>
          <a:latin typeface="+mn-lt"/>
          <a:ea typeface="+mn-ea"/>
          <a:cs typeface="+mn-cs"/>
        </a:defRPr>
      </a:lvl6pPr>
      <a:lvl7pPr marL="2971800" indent="-228600" algn="l" rtl="0" eaLnBrk="1" latinLnBrk="0" hangingPunct="1">
        <a:spcBef>
          <a:spcPct val="20000"/>
        </a:spcBef>
        <a:buChar char="•"/>
        <a:defRPr kumimoji="0" lang="fr-FR" sz="2000">
          <a:solidFill>
            <a:schemeClr val="tx1"/>
          </a:solidFill>
          <a:latin typeface="+mn-lt"/>
          <a:ea typeface="+mn-ea"/>
          <a:cs typeface="+mn-cs"/>
        </a:defRPr>
      </a:lvl7pPr>
      <a:lvl8pPr marL="3429000" indent="-228600" algn="l" rtl="0" eaLnBrk="1" latinLnBrk="0" hangingPunct="1">
        <a:spcBef>
          <a:spcPct val="20000"/>
        </a:spcBef>
        <a:buChar char="•"/>
        <a:defRPr kumimoji="0" lang="fr-FR" sz="2000">
          <a:solidFill>
            <a:schemeClr val="tx1"/>
          </a:solidFill>
          <a:latin typeface="+mn-lt"/>
          <a:ea typeface="+mn-ea"/>
          <a:cs typeface="+mn-cs"/>
        </a:defRPr>
      </a:lvl8pPr>
      <a:lvl9pPr marL="3886200" indent="-228600" algn="l" rtl="0" eaLnBrk="1" latinLnBrk="0" hangingPunct="1">
        <a:spcBef>
          <a:spcPct val="20000"/>
        </a:spcBef>
        <a:buChar char="•"/>
        <a:defRPr kumimoji="0" lang="fr-FR" sz="2000">
          <a:solidFill>
            <a:schemeClr val="tx1"/>
          </a:solidFill>
          <a:latin typeface="+mn-lt"/>
          <a:ea typeface="+mn-ea"/>
          <a:cs typeface="+mn-cs"/>
        </a:defRPr>
      </a:lvl9pPr>
      <a:extLst/>
    </p:bodyStyle>
    <p:otherStyle>
      <a:lvl1pPr marL="0" algn="l" rtl="0" eaLnBrk="1" latinLnBrk="0" hangingPunct="1">
        <a:defRPr kumimoji="0" lang="fr-FR">
          <a:solidFill>
            <a:schemeClr val="tx1"/>
          </a:solidFill>
          <a:latin typeface="+mn-lt"/>
          <a:ea typeface="+mn-ea"/>
          <a:cs typeface="+mn-cs"/>
        </a:defRPr>
      </a:lvl1pPr>
      <a:lvl2pPr marL="457200" algn="l" rtl="0" eaLnBrk="1" latinLnBrk="0" hangingPunct="1">
        <a:defRPr kumimoji="0" lang="fr-FR">
          <a:solidFill>
            <a:schemeClr val="tx1"/>
          </a:solidFill>
          <a:latin typeface="+mn-lt"/>
          <a:ea typeface="+mn-ea"/>
          <a:cs typeface="+mn-cs"/>
        </a:defRPr>
      </a:lvl2pPr>
      <a:lvl3pPr marL="914400" algn="l" rtl="0" eaLnBrk="1" latinLnBrk="0" hangingPunct="1">
        <a:defRPr kumimoji="0" lang="fr-FR">
          <a:solidFill>
            <a:schemeClr val="tx1"/>
          </a:solidFill>
          <a:latin typeface="+mn-lt"/>
          <a:ea typeface="+mn-ea"/>
          <a:cs typeface="+mn-cs"/>
        </a:defRPr>
      </a:lvl3pPr>
      <a:lvl4pPr marL="1371600" algn="l" rtl="0" eaLnBrk="1" latinLnBrk="0" hangingPunct="1">
        <a:defRPr kumimoji="0" lang="fr-FR">
          <a:solidFill>
            <a:schemeClr val="tx1"/>
          </a:solidFill>
          <a:latin typeface="+mn-lt"/>
          <a:ea typeface="+mn-ea"/>
          <a:cs typeface="+mn-cs"/>
        </a:defRPr>
      </a:lvl4pPr>
      <a:lvl5pPr marL="1828800" algn="l" rtl="0" eaLnBrk="1" latinLnBrk="0" hangingPunct="1">
        <a:defRPr kumimoji="0" lang="fr-FR">
          <a:solidFill>
            <a:schemeClr val="tx1"/>
          </a:solidFill>
          <a:latin typeface="+mn-lt"/>
          <a:ea typeface="+mn-ea"/>
          <a:cs typeface="+mn-cs"/>
        </a:defRPr>
      </a:lvl5pPr>
      <a:lvl6pPr marL="2286000" algn="l" rtl="0" eaLnBrk="1" latinLnBrk="0" hangingPunct="1">
        <a:defRPr kumimoji="0" lang="fr-FR">
          <a:solidFill>
            <a:schemeClr val="tx1"/>
          </a:solidFill>
          <a:latin typeface="+mn-lt"/>
          <a:ea typeface="+mn-ea"/>
          <a:cs typeface="+mn-cs"/>
        </a:defRPr>
      </a:lvl6pPr>
      <a:lvl7pPr marL="2743200" algn="l" rtl="0" eaLnBrk="1" latinLnBrk="0" hangingPunct="1">
        <a:defRPr kumimoji="0" lang="fr-FR">
          <a:solidFill>
            <a:schemeClr val="tx1"/>
          </a:solidFill>
          <a:latin typeface="+mn-lt"/>
          <a:ea typeface="+mn-ea"/>
          <a:cs typeface="+mn-cs"/>
        </a:defRPr>
      </a:lvl7pPr>
      <a:lvl8pPr marL="3200400" algn="l" rtl="0" eaLnBrk="1" latinLnBrk="0" hangingPunct="1">
        <a:defRPr kumimoji="0" lang="fr-FR">
          <a:solidFill>
            <a:schemeClr val="tx1"/>
          </a:solidFill>
          <a:latin typeface="+mn-lt"/>
          <a:ea typeface="+mn-ea"/>
          <a:cs typeface="+mn-cs"/>
        </a:defRPr>
      </a:lvl8pPr>
      <a:lvl9pPr marL="3657600" algn="l" rtl="0" eaLnBrk="1" latinLnBrk="0" hangingPunct="1">
        <a:defRPr kumimoji="0" lang="fr-FR">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0" y="274653"/>
            <a:ext cx="8229600" cy="1143000"/>
          </a:xfrm>
          <a:prstGeom prst="rect">
            <a:avLst/>
          </a:prstGeom>
        </p:spPr>
        <p:txBody>
          <a:bodyPr vert="horz" lIns="91423" tIns="45712" rIns="91423" bIns="45712"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10" y="1600203"/>
            <a:ext cx="8229600" cy="4525963"/>
          </a:xfrm>
          <a:prstGeom prst="rect">
            <a:avLst/>
          </a:prstGeom>
        </p:spPr>
        <p:txBody>
          <a:bodyPr vert="horz" lIns="91423" tIns="45712" rIns="91423" bIns="45712"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1" y="6356357"/>
            <a:ext cx="2133600" cy="365125"/>
          </a:xfrm>
          <a:prstGeom prst="rect">
            <a:avLst/>
          </a:prstGeom>
        </p:spPr>
        <p:txBody>
          <a:bodyPr vert="horz" lIns="91423" tIns="45712" rIns="91423" bIns="45712" rtlCol="0" anchor="ctr"/>
          <a:lstStyle>
            <a:lvl1pPr algn="l">
              <a:defRPr sz="1270">
                <a:solidFill>
                  <a:schemeClr val="tx1">
                    <a:tint val="75000"/>
                  </a:schemeClr>
                </a:solidFill>
              </a:defRPr>
            </a:lvl1pPr>
          </a:lstStyle>
          <a:p>
            <a:fld id="{A75B66FE-F9BC-4C3F-A1C1-743606EF3B4D}" type="datetimeFigureOut">
              <a:rPr lang="fr-FR" smtClean="0">
                <a:solidFill>
                  <a:prstClr val="black">
                    <a:tint val="75000"/>
                  </a:prstClr>
                </a:solidFill>
              </a:rPr>
              <a:pPr/>
              <a:t>13/10/2025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2" y="6356357"/>
            <a:ext cx="2895600" cy="365125"/>
          </a:xfrm>
          <a:prstGeom prst="rect">
            <a:avLst/>
          </a:prstGeom>
        </p:spPr>
        <p:txBody>
          <a:bodyPr vert="horz" lIns="91423" tIns="45712" rIns="91423" bIns="45712" rtlCol="0" anchor="ctr"/>
          <a:lstStyle>
            <a:lvl1pPr algn="ctr">
              <a:defRPr sz="127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1" y="6356357"/>
            <a:ext cx="2133600" cy="365125"/>
          </a:xfrm>
          <a:prstGeom prst="rect">
            <a:avLst/>
          </a:prstGeom>
        </p:spPr>
        <p:txBody>
          <a:bodyPr vert="horz" lIns="91423" tIns="45712" rIns="91423" bIns="45712" rtlCol="0" anchor="ctr"/>
          <a:lstStyle>
            <a:lvl1pPr algn="r">
              <a:defRPr sz="127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0143799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ransition spd="slow" advTm="5000">
    <p:diamond/>
  </p:transition>
  <p:txStyles>
    <p:titleStyle>
      <a:lvl1pPr algn="ctr" defTabSz="967442" rtl="0" eaLnBrk="1" latinLnBrk="0" hangingPunct="1">
        <a:spcBef>
          <a:spcPct val="0"/>
        </a:spcBef>
        <a:buNone/>
        <a:defRPr sz="4656" kern="1200">
          <a:solidFill>
            <a:schemeClr val="tx1"/>
          </a:solidFill>
          <a:latin typeface="+mj-lt"/>
          <a:ea typeface="+mj-ea"/>
          <a:cs typeface="+mj-cs"/>
        </a:defRPr>
      </a:lvl1pPr>
    </p:titleStyle>
    <p:bodyStyle>
      <a:lvl1pPr marL="362790" indent="-362790" algn="l" defTabSz="967442" rtl="0" eaLnBrk="1" latinLnBrk="0" hangingPunct="1">
        <a:spcBef>
          <a:spcPct val="20000"/>
        </a:spcBef>
        <a:buFont typeface="Arial" pitchFamily="34" charset="0"/>
        <a:buChar char="•"/>
        <a:defRPr sz="3386" kern="1200">
          <a:solidFill>
            <a:schemeClr val="tx1"/>
          </a:solidFill>
          <a:latin typeface="+mn-lt"/>
          <a:ea typeface="+mn-ea"/>
          <a:cs typeface="+mn-cs"/>
        </a:defRPr>
      </a:lvl1pPr>
      <a:lvl2pPr marL="786047" indent="-302326" algn="l" defTabSz="967442" rtl="0" eaLnBrk="1" latinLnBrk="0" hangingPunct="1">
        <a:spcBef>
          <a:spcPct val="20000"/>
        </a:spcBef>
        <a:buFont typeface="Arial" pitchFamily="34" charset="0"/>
        <a:buChar char="–"/>
        <a:defRPr sz="2963" kern="1200">
          <a:solidFill>
            <a:schemeClr val="tx1"/>
          </a:solidFill>
          <a:latin typeface="+mn-lt"/>
          <a:ea typeface="+mn-ea"/>
          <a:cs typeface="+mn-cs"/>
        </a:defRPr>
      </a:lvl2pPr>
      <a:lvl3pPr marL="1209304" indent="-241860" algn="l" defTabSz="967442" rtl="0" eaLnBrk="1" latinLnBrk="0" hangingPunct="1">
        <a:spcBef>
          <a:spcPct val="20000"/>
        </a:spcBef>
        <a:buFont typeface="Arial" pitchFamily="34" charset="0"/>
        <a:buChar char="•"/>
        <a:defRPr sz="2540" kern="1200">
          <a:solidFill>
            <a:schemeClr val="tx1"/>
          </a:solidFill>
          <a:latin typeface="+mn-lt"/>
          <a:ea typeface="+mn-ea"/>
          <a:cs typeface="+mn-cs"/>
        </a:defRPr>
      </a:lvl3pPr>
      <a:lvl4pPr marL="1693025"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4pPr>
      <a:lvl5pPr marL="2176747"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5pPr>
      <a:lvl6pPr marL="2660467"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6pPr>
      <a:lvl7pPr marL="3144189"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7pPr>
      <a:lvl8pPr marL="3627911"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8pPr>
      <a:lvl9pPr marL="4111632" indent="-241860" algn="l" defTabSz="967442" rtl="0" eaLnBrk="1" latinLnBrk="0" hangingPunct="1">
        <a:spcBef>
          <a:spcPct val="20000"/>
        </a:spcBef>
        <a:buFont typeface="Arial" pitchFamily="34" charset="0"/>
        <a:buChar char="•"/>
        <a:defRPr sz="2116" kern="1200">
          <a:solidFill>
            <a:schemeClr val="tx1"/>
          </a:solidFill>
          <a:latin typeface="+mn-lt"/>
          <a:ea typeface="+mn-ea"/>
          <a:cs typeface="+mn-cs"/>
        </a:defRPr>
      </a:lvl9pPr>
    </p:bodyStyle>
    <p:otherStyle>
      <a:defPPr>
        <a:defRPr lang="fr-FR"/>
      </a:defPPr>
      <a:lvl1pPr marL="0" algn="l" defTabSz="967442" rtl="0" eaLnBrk="1" latinLnBrk="0" hangingPunct="1">
        <a:defRPr sz="1905" kern="1200">
          <a:solidFill>
            <a:schemeClr val="tx1"/>
          </a:solidFill>
          <a:latin typeface="+mn-lt"/>
          <a:ea typeface="+mn-ea"/>
          <a:cs typeface="+mn-cs"/>
        </a:defRPr>
      </a:lvl1pPr>
      <a:lvl2pPr marL="483722" algn="l" defTabSz="967442" rtl="0" eaLnBrk="1" latinLnBrk="0" hangingPunct="1">
        <a:defRPr sz="1905" kern="1200">
          <a:solidFill>
            <a:schemeClr val="tx1"/>
          </a:solidFill>
          <a:latin typeface="+mn-lt"/>
          <a:ea typeface="+mn-ea"/>
          <a:cs typeface="+mn-cs"/>
        </a:defRPr>
      </a:lvl2pPr>
      <a:lvl3pPr marL="967442" algn="l" defTabSz="967442" rtl="0" eaLnBrk="1" latinLnBrk="0" hangingPunct="1">
        <a:defRPr sz="1905" kern="1200">
          <a:solidFill>
            <a:schemeClr val="tx1"/>
          </a:solidFill>
          <a:latin typeface="+mn-lt"/>
          <a:ea typeface="+mn-ea"/>
          <a:cs typeface="+mn-cs"/>
        </a:defRPr>
      </a:lvl3pPr>
      <a:lvl4pPr marL="1451165" algn="l" defTabSz="967442" rtl="0" eaLnBrk="1" latinLnBrk="0" hangingPunct="1">
        <a:defRPr sz="1905" kern="1200">
          <a:solidFill>
            <a:schemeClr val="tx1"/>
          </a:solidFill>
          <a:latin typeface="+mn-lt"/>
          <a:ea typeface="+mn-ea"/>
          <a:cs typeface="+mn-cs"/>
        </a:defRPr>
      </a:lvl4pPr>
      <a:lvl5pPr marL="1934885" algn="l" defTabSz="967442" rtl="0" eaLnBrk="1" latinLnBrk="0" hangingPunct="1">
        <a:defRPr sz="1905" kern="1200">
          <a:solidFill>
            <a:schemeClr val="tx1"/>
          </a:solidFill>
          <a:latin typeface="+mn-lt"/>
          <a:ea typeface="+mn-ea"/>
          <a:cs typeface="+mn-cs"/>
        </a:defRPr>
      </a:lvl5pPr>
      <a:lvl6pPr marL="2418607" algn="l" defTabSz="967442" rtl="0" eaLnBrk="1" latinLnBrk="0" hangingPunct="1">
        <a:defRPr sz="1905" kern="1200">
          <a:solidFill>
            <a:schemeClr val="tx1"/>
          </a:solidFill>
          <a:latin typeface="+mn-lt"/>
          <a:ea typeface="+mn-ea"/>
          <a:cs typeface="+mn-cs"/>
        </a:defRPr>
      </a:lvl6pPr>
      <a:lvl7pPr marL="2902328" algn="l" defTabSz="967442" rtl="0" eaLnBrk="1" latinLnBrk="0" hangingPunct="1">
        <a:defRPr sz="1905" kern="1200">
          <a:solidFill>
            <a:schemeClr val="tx1"/>
          </a:solidFill>
          <a:latin typeface="+mn-lt"/>
          <a:ea typeface="+mn-ea"/>
          <a:cs typeface="+mn-cs"/>
        </a:defRPr>
      </a:lvl7pPr>
      <a:lvl8pPr marL="3386050" algn="l" defTabSz="967442" rtl="0" eaLnBrk="1" latinLnBrk="0" hangingPunct="1">
        <a:defRPr sz="1905" kern="1200">
          <a:solidFill>
            <a:schemeClr val="tx1"/>
          </a:solidFill>
          <a:latin typeface="+mn-lt"/>
          <a:ea typeface="+mn-ea"/>
          <a:cs typeface="+mn-cs"/>
        </a:defRPr>
      </a:lvl8pPr>
      <a:lvl9pPr marL="3869771" algn="l" defTabSz="967442" rtl="0" eaLnBrk="1" latinLnBrk="0" hangingPunct="1">
        <a:defRPr sz="190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0" y="274657"/>
            <a:ext cx="8229600" cy="1143001"/>
          </a:xfrm>
          <a:prstGeom prst="rect">
            <a:avLst/>
          </a:prstGeom>
        </p:spPr>
        <p:txBody>
          <a:bodyPr vert="horz" lIns="101599" tIns="50799" rIns="101599" bIns="50799"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10" y="1600201"/>
            <a:ext cx="8229600" cy="4525963"/>
          </a:xfrm>
          <a:prstGeom prst="rect">
            <a:avLst/>
          </a:prstGeom>
        </p:spPr>
        <p:txBody>
          <a:bodyPr vert="horz" lIns="101599" tIns="50799" rIns="101599" bIns="50799"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9"/>
            <a:ext cx="2133600" cy="365125"/>
          </a:xfrm>
          <a:prstGeom prst="rect">
            <a:avLst/>
          </a:prstGeom>
        </p:spPr>
        <p:txBody>
          <a:bodyPr vert="horz" lIns="101599" tIns="50799" rIns="101599" bIns="50799" rtlCol="0" anchor="ctr"/>
          <a:lstStyle>
            <a:lvl1pPr algn="l">
              <a:defRPr sz="1159">
                <a:solidFill>
                  <a:schemeClr val="tx1">
                    <a:tint val="75000"/>
                  </a:schemeClr>
                </a:solidFill>
              </a:defRPr>
            </a:lvl1pPr>
          </a:lstStyle>
          <a:p>
            <a:pPr defTabSz="905252"/>
            <a:fld id="{0B1522B7-8342-4AA7-9877-C4ACC596860F}" type="datetimeFigureOut">
              <a:rPr lang="fr-FR" smtClean="0">
                <a:solidFill>
                  <a:prstClr val="black">
                    <a:tint val="75000"/>
                  </a:prstClr>
                </a:solidFill>
              </a:rPr>
              <a:pPr defTabSz="905252"/>
              <a:t>13/10/2025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6356359"/>
            <a:ext cx="2895600" cy="365125"/>
          </a:xfrm>
          <a:prstGeom prst="rect">
            <a:avLst/>
          </a:prstGeom>
        </p:spPr>
        <p:txBody>
          <a:bodyPr vert="horz" lIns="101599" tIns="50799" rIns="101599" bIns="50799" rtlCol="0" anchor="ctr"/>
          <a:lstStyle>
            <a:lvl1pPr algn="ctr">
              <a:defRPr sz="1159">
                <a:solidFill>
                  <a:schemeClr val="tx1">
                    <a:tint val="75000"/>
                  </a:schemeClr>
                </a:solidFill>
              </a:defRPr>
            </a:lvl1pPr>
          </a:lstStyle>
          <a:p>
            <a:pPr defTabSz="905252"/>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9"/>
            <a:ext cx="2133600" cy="365125"/>
          </a:xfrm>
          <a:prstGeom prst="rect">
            <a:avLst/>
          </a:prstGeom>
        </p:spPr>
        <p:txBody>
          <a:bodyPr vert="horz" lIns="101599" tIns="50799" rIns="101599" bIns="50799" rtlCol="0" anchor="ctr"/>
          <a:lstStyle>
            <a:lvl1pPr algn="r">
              <a:defRPr sz="1159">
                <a:solidFill>
                  <a:schemeClr val="tx1">
                    <a:tint val="75000"/>
                  </a:schemeClr>
                </a:solidFill>
              </a:defRPr>
            </a:lvl1pPr>
          </a:lstStyle>
          <a:p>
            <a:pPr defTabSz="905252"/>
            <a:fld id="{E9819251-18C8-43CD-B964-69BDD9584F36}" type="slidenum">
              <a:rPr lang="fr-FR" smtClean="0">
                <a:solidFill>
                  <a:prstClr val="black">
                    <a:tint val="75000"/>
                  </a:prstClr>
                </a:solidFill>
              </a:rPr>
              <a:pPr defTabSz="905252"/>
              <a:t>‹N°›</a:t>
            </a:fld>
            <a:endParaRPr lang="fr-FR">
              <a:solidFill>
                <a:prstClr val="black">
                  <a:tint val="75000"/>
                </a:prstClr>
              </a:solidFill>
            </a:endParaRPr>
          </a:p>
        </p:txBody>
      </p:sp>
    </p:spTree>
    <p:extLst>
      <p:ext uri="{BB962C8B-B14F-4D97-AF65-F5344CB8AC3E}">
        <p14:creationId xmlns:p14="http://schemas.microsoft.com/office/powerpoint/2010/main" val="2371588809"/>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ransition spd="slow" advTm="5000">
    <p:diamond/>
  </p:transition>
  <p:txStyles>
    <p:titleStyle>
      <a:lvl1pPr algn="ctr" defTabSz="905252" rtl="0" eaLnBrk="1" latinLnBrk="0" hangingPunct="1">
        <a:spcBef>
          <a:spcPct val="0"/>
        </a:spcBef>
        <a:buNone/>
        <a:defRPr sz="4366" kern="1200">
          <a:solidFill>
            <a:schemeClr val="tx1"/>
          </a:solidFill>
          <a:latin typeface="+mj-lt"/>
          <a:ea typeface="+mj-ea"/>
          <a:cs typeface="+mj-cs"/>
        </a:defRPr>
      </a:lvl1pPr>
    </p:titleStyle>
    <p:bodyStyle>
      <a:lvl1pPr marL="339470" indent="-339470" algn="l" defTabSz="905252" rtl="0" eaLnBrk="1" latinLnBrk="0" hangingPunct="1">
        <a:spcBef>
          <a:spcPct val="20000"/>
        </a:spcBef>
        <a:buFont typeface="Arial" pitchFamily="34" charset="0"/>
        <a:buChar char="•"/>
        <a:defRPr sz="3207" kern="1200">
          <a:solidFill>
            <a:schemeClr val="tx1"/>
          </a:solidFill>
          <a:latin typeface="+mn-lt"/>
          <a:ea typeface="+mn-ea"/>
          <a:cs typeface="+mn-cs"/>
        </a:defRPr>
      </a:lvl1pPr>
      <a:lvl2pPr marL="735517" indent="-282891" algn="l" defTabSz="905252" rtl="0" eaLnBrk="1" latinLnBrk="0" hangingPunct="1">
        <a:spcBef>
          <a:spcPct val="20000"/>
        </a:spcBef>
        <a:buFont typeface="Arial" pitchFamily="34" charset="0"/>
        <a:buChar char="–"/>
        <a:defRPr sz="2762" kern="1200">
          <a:solidFill>
            <a:schemeClr val="tx1"/>
          </a:solidFill>
          <a:latin typeface="+mn-lt"/>
          <a:ea typeface="+mn-ea"/>
          <a:cs typeface="+mn-cs"/>
        </a:defRPr>
      </a:lvl2pPr>
      <a:lvl3pPr marL="1131564" indent="-226312" algn="l" defTabSz="905252" rtl="0" eaLnBrk="1" latinLnBrk="0" hangingPunct="1">
        <a:spcBef>
          <a:spcPct val="20000"/>
        </a:spcBef>
        <a:buFont typeface="Arial" pitchFamily="34" charset="0"/>
        <a:buChar char="•"/>
        <a:defRPr sz="2405" kern="1200">
          <a:solidFill>
            <a:schemeClr val="tx1"/>
          </a:solidFill>
          <a:latin typeface="+mn-lt"/>
          <a:ea typeface="+mn-ea"/>
          <a:cs typeface="+mn-cs"/>
        </a:defRPr>
      </a:lvl3pPr>
      <a:lvl4pPr marL="1584190"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4pPr>
      <a:lvl5pPr marL="2036816"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5pPr>
      <a:lvl6pPr marL="2489441"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6pPr>
      <a:lvl7pPr marL="2942067"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7pPr>
      <a:lvl8pPr marL="3394693"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8pPr>
      <a:lvl9pPr marL="3847319" indent="-226312" algn="l" defTabSz="905252" rtl="0" eaLnBrk="1" latinLnBrk="0" hangingPunct="1">
        <a:spcBef>
          <a:spcPct val="20000"/>
        </a:spcBef>
        <a:buFont typeface="Arial" pitchFamily="34" charset="0"/>
        <a:buChar char="•"/>
        <a:defRPr sz="1960" kern="1200">
          <a:solidFill>
            <a:schemeClr val="tx1"/>
          </a:solidFill>
          <a:latin typeface="+mn-lt"/>
          <a:ea typeface="+mn-ea"/>
          <a:cs typeface="+mn-cs"/>
        </a:defRPr>
      </a:lvl9pPr>
    </p:bodyStyle>
    <p:otherStyle>
      <a:defPPr>
        <a:defRPr lang="fr-FR"/>
      </a:defPPr>
      <a:lvl1pPr marL="0" algn="l" defTabSz="905252" rtl="0" eaLnBrk="1" latinLnBrk="0" hangingPunct="1">
        <a:defRPr sz="1782" kern="1200">
          <a:solidFill>
            <a:schemeClr val="tx1"/>
          </a:solidFill>
          <a:latin typeface="+mn-lt"/>
          <a:ea typeface="+mn-ea"/>
          <a:cs typeface="+mn-cs"/>
        </a:defRPr>
      </a:lvl1pPr>
      <a:lvl2pPr marL="452626" algn="l" defTabSz="905252" rtl="0" eaLnBrk="1" latinLnBrk="0" hangingPunct="1">
        <a:defRPr sz="1782" kern="1200">
          <a:solidFill>
            <a:schemeClr val="tx1"/>
          </a:solidFill>
          <a:latin typeface="+mn-lt"/>
          <a:ea typeface="+mn-ea"/>
          <a:cs typeface="+mn-cs"/>
        </a:defRPr>
      </a:lvl2pPr>
      <a:lvl3pPr marL="905252" algn="l" defTabSz="905252" rtl="0" eaLnBrk="1" latinLnBrk="0" hangingPunct="1">
        <a:defRPr sz="1782" kern="1200">
          <a:solidFill>
            <a:schemeClr val="tx1"/>
          </a:solidFill>
          <a:latin typeface="+mn-lt"/>
          <a:ea typeface="+mn-ea"/>
          <a:cs typeface="+mn-cs"/>
        </a:defRPr>
      </a:lvl3pPr>
      <a:lvl4pPr marL="1357877" algn="l" defTabSz="905252" rtl="0" eaLnBrk="1" latinLnBrk="0" hangingPunct="1">
        <a:defRPr sz="1782" kern="1200">
          <a:solidFill>
            <a:schemeClr val="tx1"/>
          </a:solidFill>
          <a:latin typeface="+mn-lt"/>
          <a:ea typeface="+mn-ea"/>
          <a:cs typeface="+mn-cs"/>
        </a:defRPr>
      </a:lvl4pPr>
      <a:lvl5pPr marL="1810503" algn="l" defTabSz="905252" rtl="0" eaLnBrk="1" latinLnBrk="0" hangingPunct="1">
        <a:defRPr sz="1782" kern="1200">
          <a:solidFill>
            <a:schemeClr val="tx1"/>
          </a:solidFill>
          <a:latin typeface="+mn-lt"/>
          <a:ea typeface="+mn-ea"/>
          <a:cs typeface="+mn-cs"/>
        </a:defRPr>
      </a:lvl5pPr>
      <a:lvl6pPr marL="2263129" algn="l" defTabSz="905252" rtl="0" eaLnBrk="1" latinLnBrk="0" hangingPunct="1">
        <a:defRPr sz="1782" kern="1200">
          <a:solidFill>
            <a:schemeClr val="tx1"/>
          </a:solidFill>
          <a:latin typeface="+mn-lt"/>
          <a:ea typeface="+mn-ea"/>
          <a:cs typeface="+mn-cs"/>
        </a:defRPr>
      </a:lvl6pPr>
      <a:lvl7pPr marL="2715755" algn="l" defTabSz="905252" rtl="0" eaLnBrk="1" latinLnBrk="0" hangingPunct="1">
        <a:defRPr sz="1782" kern="1200">
          <a:solidFill>
            <a:schemeClr val="tx1"/>
          </a:solidFill>
          <a:latin typeface="+mn-lt"/>
          <a:ea typeface="+mn-ea"/>
          <a:cs typeface="+mn-cs"/>
        </a:defRPr>
      </a:lvl7pPr>
      <a:lvl8pPr marL="3168380" algn="l" defTabSz="905252" rtl="0" eaLnBrk="1" latinLnBrk="0" hangingPunct="1">
        <a:defRPr sz="1782" kern="1200">
          <a:solidFill>
            <a:schemeClr val="tx1"/>
          </a:solidFill>
          <a:latin typeface="+mn-lt"/>
          <a:ea typeface="+mn-ea"/>
          <a:cs typeface="+mn-cs"/>
        </a:defRPr>
      </a:lvl8pPr>
      <a:lvl9pPr marL="3621005" algn="l" defTabSz="905252" rtl="0" eaLnBrk="1" latinLnBrk="0" hangingPunct="1">
        <a:defRPr sz="178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9.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42.jfif"/></Relationships>
</file>

<file path=ppt/slides/_rels/slide36.xml.rels><?xml version="1.0" encoding="UTF-8" standalone="yes"?>
<Relationships xmlns="http://schemas.openxmlformats.org/package/2006/relationships"><Relationship Id="rId3" Type="http://schemas.openxmlformats.org/officeDocument/2006/relationships/image" Target="../media/image43.jfif"/><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7.xml"/><Relationship Id="rId1" Type="http://schemas.openxmlformats.org/officeDocument/2006/relationships/slideLayout" Target="../slideLayouts/slideLayout5.xml"/><Relationship Id="rId4" Type="http://schemas.openxmlformats.org/officeDocument/2006/relationships/image" Target="../media/image45.jpg"/></Relationships>
</file>

<file path=ppt/slides/_rels/slide3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52.jfif"/><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40.xml"/><Relationship Id="rId6" Type="http://schemas.openxmlformats.org/officeDocument/2006/relationships/image" Target="../media/image57.gif"/><Relationship Id="rId5" Type="http://schemas.openxmlformats.org/officeDocument/2006/relationships/image" Target="../media/image56.gif"/><Relationship Id="rId4" Type="http://schemas.openxmlformats.org/officeDocument/2006/relationships/image" Target="../media/image55.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12" name="ZoneTexte 11">
            <a:extLst>
              <a:ext uri="{FF2B5EF4-FFF2-40B4-BE49-F238E27FC236}">
                <a16:creationId xmlns:a16="http://schemas.microsoft.com/office/drawing/2014/main" id="{989C0D0A-1299-80F6-879C-7FD3C40FE157}"/>
              </a:ext>
            </a:extLst>
          </p:cNvPr>
          <p:cNvSpPr txBox="1">
            <a:spLocks noChangeAspect="1"/>
          </p:cNvSpPr>
          <p:nvPr/>
        </p:nvSpPr>
        <p:spPr>
          <a:xfrm>
            <a:off x="4427984" y="-44516"/>
            <a:ext cx="4716016" cy="3175362"/>
          </a:xfrm>
          <a:prstGeom prst="rect">
            <a:avLst/>
          </a:prstGeom>
          <a:noFill/>
        </p:spPr>
        <p:txBody>
          <a:bodyPr wrap="none" rtlCol="0">
            <a:prstTxWarp prst="textArchUpPour">
              <a:avLst/>
            </a:prstTxWarp>
            <a:spAutoFit/>
          </a:bodyPr>
          <a:lstStyle/>
          <a:p>
            <a:pPr defTabSz="914400"/>
            <a:r>
              <a:rPr lang="fr-FR" dirty="0">
                <a:ln w="25400">
                  <a:solidFill>
                    <a:prstClr val="black"/>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rPr>
              <a:t>Villes  et  villages</a:t>
            </a:r>
          </a:p>
        </p:txBody>
      </p:sp>
      <p:sp>
        <p:nvSpPr>
          <p:cNvPr id="11" name="ZoneTexte 10">
            <a:extLst>
              <a:ext uri="{FF2B5EF4-FFF2-40B4-BE49-F238E27FC236}">
                <a16:creationId xmlns:a16="http://schemas.microsoft.com/office/drawing/2014/main" id="{646C29DF-2CAF-6410-5473-98AC9E99D2D5}"/>
              </a:ext>
            </a:extLst>
          </p:cNvPr>
          <p:cNvSpPr txBox="1">
            <a:spLocks noChangeAspect="1"/>
          </p:cNvSpPr>
          <p:nvPr/>
        </p:nvSpPr>
        <p:spPr>
          <a:xfrm>
            <a:off x="4349011" y="-42796"/>
            <a:ext cx="4735902" cy="3361198"/>
          </a:xfrm>
          <a:prstGeom prst="rect">
            <a:avLst/>
          </a:prstGeom>
          <a:noFill/>
        </p:spPr>
        <p:txBody>
          <a:bodyPr wrap="none" rtlCol="0">
            <a:prstTxWarp prst="textArchDownPour">
              <a:avLst/>
            </a:prstTxWarp>
            <a:spAutoFit/>
          </a:bodyPr>
          <a:lstStyle/>
          <a:p>
            <a:pPr defTabSz="914400"/>
            <a:r>
              <a:rPr lang="fr-FR" sz="16600" dirty="0">
                <a:ln w="9525" cmpd="dbl">
                  <a:solidFill>
                    <a:prstClr val="black"/>
                  </a:solidFill>
                </a:ln>
                <a:gradFill>
                  <a:gsLst>
                    <a:gs pos="0">
                      <a:srgbClr val="03D4A8"/>
                    </a:gs>
                    <a:gs pos="25000">
                      <a:srgbClr val="21D6E0"/>
                    </a:gs>
                    <a:gs pos="75000">
                      <a:srgbClr val="0087E6"/>
                    </a:gs>
                    <a:gs pos="100000">
                      <a:srgbClr val="005CBF"/>
                    </a:gs>
                  </a:gsLst>
                  <a:lin ang="5400000" scaled="0"/>
                </a:gradFill>
                <a:latin typeface="Permanent Marker" pitchFamily="2" charset="0"/>
                <a:ea typeface="Permanent Marker" pitchFamily="2" charset="0"/>
              </a:rPr>
              <a:t>Patrimoine  D’ Alsace</a:t>
            </a:r>
          </a:p>
        </p:txBody>
      </p:sp>
      <p:sp>
        <p:nvSpPr>
          <p:cNvPr id="4" name="ZoneTexte 3"/>
          <p:cNvSpPr txBox="1"/>
          <p:nvPr/>
        </p:nvSpPr>
        <p:spPr>
          <a:xfrm>
            <a:off x="3542908" y="3365631"/>
            <a:ext cx="5182028" cy="1074755"/>
          </a:xfrm>
          <a:prstGeom prst="rect">
            <a:avLst/>
          </a:prstGeom>
          <a:noFill/>
        </p:spPr>
        <p:txBody>
          <a:bodyPr wrap="square" lIns="96747" tIns="48374" rIns="96747" bIns="48374" rtlCol="0">
            <a:spAutoFit/>
          </a:bodyPr>
          <a:lstStyle/>
          <a:p>
            <a:pPr algn="ctr" defTabSz="967442"/>
            <a:r>
              <a:rPr lang="fr-FR" sz="6349" b="1" dirty="0">
                <a:ln w="47625">
                  <a:solidFill>
                    <a:prstClr val="black"/>
                  </a:solidFill>
                </a:ln>
                <a:solidFill>
                  <a:srgbClr val="CC00CC"/>
                </a:solidFill>
                <a:latin typeface="Arial Black" pitchFamily="34" charset="0"/>
              </a:rPr>
              <a:t>Hoffen</a:t>
            </a:r>
            <a:r>
              <a:rPr lang="fr-FR" sz="6349" b="1" dirty="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p>
        </p:txBody>
      </p:sp>
      <p:pic>
        <p:nvPicPr>
          <p:cNvPr id="5" name="Image 4" descr="0a0000004 souris-non.gif"/>
          <p:cNvPicPr>
            <a:picLocks noChangeAspect="1"/>
          </p:cNvPicPr>
          <p:nvPr/>
        </p:nvPicPr>
        <p:blipFill>
          <a:blip r:embed="rId5" cstate="print"/>
          <a:stretch>
            <a:fillRect/>
          </a:stretch>
        </p:blipFill>
        <p:spPr>
          <a:xfrm>
            <a:off x="419064" y="2362176"/>
            <a:ext cx="902207" cy="1142899"/>
          </a:xfrm>
          <a:prstGeom prst="rect">
            <a:avLst/>
          </a:prstGeom>
        </p:spPr>
      </p:pic>
      <p:sp>
        <p:nvSpPr>
          <p:cNvPr id="6" name="ZoneTexte 5"/>
          <p:cNvSpPr txBox="1"/>
          <p:nvPr/>
        </p:nvSpPr>
        <p:spPr>
          <a:xfrm>
            <a:off x="892693" y="623917"/>
            <a:ext cx="3428974" cy="879445"/>
          </a:xfrm>
          <a:prstGeom prst="rect">
            <a:avLst/>
          </a:prstGeom>
          <a:noFill/>
        </p:spPr>
        <p:txBody>
          <a:bodyPr wrap="square" lIns="96747" tIns="48374" rIns="96747" bIns="48374" rtlCol="0">
            <a:spAutoFit/>
          </a:bodyPr>
          <a:lstStyle/>
          <a:p>
            <a:pPr algn="ctr" defTabSz="967442"/>
            <a:r>
              <a:rPr lang="fr-FR" sz="2540" b="1" dirty="0">
                <a:solidFill>
                  <a:srgbClr val="FFFF00"/>
                </a:solidFill>
                <a:latin typeface="Chiller" pitchFamily="82" charset="0"/>
              </a:rPr>
              <a:t> L’œil  de  chaque  photographe</a:t>
            </a:r>
          </a:p>
          <a:p>
            <a:pPr algn="ctr" defTabSz="967442"/>
            <a:r>
              <a:rPr lang="fr-FR" sz="2540" b="1" dirty="0">
                <a:solidFill>
                  <a:srgbClr val="FFFF00"/>
                </a:solidFill>
                <a:latin typeface="Chiller" pitchFamily="82" charset="0"/>
              </a:rPr>
              <a:t>mérite  son  détour</a:t>
            </a:r>
          </a:p>
        </p:txBody>
      </p:sp>
      <p:sp>
        <p:nvSpPr>
          <p:cNvPr id="7" name="ZoneTexte 6"/>
          <p:cNvSpPr txBox="1"/>
          <p:nvPr/>
        </p:nvSpPr>
        <p:spPr>
          <a:xfrm>
            <a:off x="59087" y="1507234"/>
            <a:ext cx="2209746" cy="635148"/>
          </a:xfrm>
          <a:prstGeom prst="rect">
            <a:avLst/>
          </a:prstGeom>
          <a:noFill/>
        </p:spPr>
        <p:txBody>
          <a:bodyPr wrap="square" lIns="96747" tIns="48374" rIns="96747" bIns="48374" rtlCol="0">
            <a:spAutoFit/>
          </a:bodyPr>
          <a:lstStyle/>
          <a:p>
            <a:pPr algn="ctr" defTabSz="967442"/>
            <a:r>
              <a:rPr lang="fr-FR" sz="1164" b="1" dirty="0">
                <a:ln w="0">
                  <a:noFill/>
                </a:ln>
                <a:solidFill>
                  <a:prstClr val="white"/>
                </a:solidFill>
                <a:latin typeface="Arial Narrow" pitchFamily="34" charset="0"/>
              </a:rPr>
              <a:t>Photos  prises  par  un amoureux </a:t>
            </a:r>
          </a:p>
          <a:p>
            <a:pPr algn="ctr" defTabSz="967442"/>
            <a:r>
              <a:rPr lang="fr-FR" sz="1164" b="1" dirty="0">
                <a:ln w="0">
                  <a:noFill/>
                </a:ln>
                <a:solidFill>
                  <a:prstClr val="white"/>
                </a:solidFill>
                <a:latin typeface="Arial Narrow" pitchFamily="34" charset="0"/>
              </a:rPr>
              <a:t>du patrimoine ancien</a:t>
            </a:r>
          </a:p>
          <a:p>
            <a:pPr algn="ctr" defTabSz="967442"/>
            <a:r>
              <a:rPr lang="fr-FR" sz="1164" b="1" dirty="0">
                <a:ln w="0">
                  <a:noFill/>
                </a:ln>
                <a:solidFill>
                  <a:prstClr val="white"/>
                </a:solidFill>
                <a:latin typeface="Arial Narrow" pitchFamily="34" charset="0"/>
              </a:rPr>
              <a:t> pour  le  plaisir  de  partager  </a:t>
            </a:r>
          </a:p>
        </p:txBody>
      </p:sp>
      <p:sp>
        <p:nvSpPr>
          <p:cNvPr id="9" name="Rectangle 8"/>
          <p:cNvSpPr/>
          <p:nvPr/>
        </p:nvSpPr>
        <p:spPr>
          <a:xfrm>
            <a:off x="827584" y="4222163"/>
            <a:ext cx="8171685" cy="814171"/>
          </a:xfrm>
          <a:prstGeom prst="rect">
            <a:avLst/>
          </a:prstGeom>
        </p:spPr>
        <p:txBody>
          <a:bodyPr wrap="square" lIns="96747" tIns="48374" rIns="96747" bIns="48374">
            <a:spAutoFit/>
          </a:bodyPr>
          <a:lstStyle/>
          <a:p>
            <a:pPr algn="ctr" defTabSz="967442"/>
            <a:r>
              <a:rPr lang="fr-FR" sz="4656" b="1" dirty="0">
                <a:ln w="34925">
                  <a:solidFill>
                    <a:prstClr val="black"/>
                  </a:solidFill>
                </a:ln>
                <a:solidFill>
                  <a:schemeClr val="bg2"/>
                </a:solidFill>
                <a:latin typeface="Arial Black" pitchFamily="34" charset="0"/>
              </a:rPr>
              <a:t>le village tout en  blanc</a:t>
            </a:r>
            <a:endParaRPr lang="fr-FR" sz="2963" b="1" dirty="0">
              <a:ln w="34925">
                <a:solidFill>
                  <a:prstClr val="black"/>
                </a:solidFill>
              </a:ln>
              <a:solidFill>
                <a:schemeClr val="bg2"/>
              </a:solidFill>
              <a:latin typeface="Arial Black" pitchFamily="34" charset="0"/>
            </a:endParaRPr>
          </a:p>
        </p:txBody>
      </p:sp>
      <p:pic>
        <p:nvPicPr>
          <p:cNvPr id="18" name="Image 17" descr="Une image contenant logo, Graphique, clipart, symbole&#10;&#10;Le contenu généré par l’IA peut être incorrect.">
            <a:extLst>
              <a:ext uri="{FF2B5EF4-FFF2-40B4-BE49-F238E27FC236}">
                <a16:creationId xmlns:a16="http://schemas.microsoft.com/office/drawing/2014/main" id="{78241A22-57FC-ED98-471C-DBA593D87AAE}"/>
              </a:ext>
            </a:extLst>
          </p:cNvPr>
          <p:cNvPicPr>
            <a:picLocks noChangeAspect="1"/>
          </p:cNvPicPr>
          <p:nvPr/>
        </p:nvPicPr>
        <p:blipFill>
          <a:blip r:embed="rId6"/>
          <a:stretch>
            <a:fillRect/>
          </a:stretch>
        </p:blipFill>
        <p:spPr>
          <a:xfrm>
            <a:off x="3355563" y="2170075"/>
            <a:ext cx="1008000" cy="1008000"/>
          </a:xfrm>
          <a:prstGeom prst="rect">
            <a:avLst/>
          </a:prstGeom>
        </p:spPr>
      </p:pic>
      <p:sp>
        <p:nvSpPr>
          <p:cNvPr id="20" name="ZoneTexte 19">
            <a:extLst>
              <a:ext uri="{FF2B5EF4-FFF2-40B4-BE49-F238E27FC236}">
                <a16:creationId xmlns:a16="http://schemas.microsoft.com/office/drawing/2014/main" id="{A73984C8-50F4-C09A-CC85-B01CA72C10FE}"/>
              </a:ext>
            </a:extLst>
          </p:cNvPr>
          <p:cNvSpPr txBox="1"/>
          <p:nvPr/>
        </p:nvSpPr>
        <p:spPr>
          <a:xfrm>
            <a:off x="1259632" y="4996668"/>
            <a:ext cx="7776863" cy="1817421"/>
          </a:xfrm>
          <a:prstGeom prst="rect">
            <a:avLst/>
          </a:prstGeom>
          <a:noFill/>
          <a:ln>
            <a:noFill/>
          </a:ln>
        </p:spPr>
        <p:txBody>
          <a:bodyPr wrap="square" rtlCol="0">
            <a:spAutoFit/>
          </a:bodyPr>
          <a:lstStyle/>
          <a:p>
            <a:pPr algn="ctr"/>
            <a:r>
              <a:rPr kumimoji="0" lang="fr-FR" sz="4660" b="0" i="0" u="none" strike="noStrike" kern="1200" cap="none" spc="0" normalizeH="0" baseline="0" noProof="0" dirty="0">
                <a:ln w="57150">
                  <a:solidFill>
                    <a:srgbClr val="663300"/>
                  </a:solidFill>
                </a:ln>
                <a:effectLst/>
                <a:uLnTx/>
                <a:uFillTx/>
                <a:latin typeface="Arial Black" panose="020B0A04020102020204" pitchFamily="34" charset="0"/>
                <a:ea typeface="+mn-ea"/>
                <a:cs typeface="+mn-cs"/>
              </a:rPr>
              <a:t>et</a:t>
            </a:r>
            <a:r>
              <a:rPr lang="fr-FR" sz="6550" dirty="0">
                <a:ln w="57150">
                  <a:solidFill>
                    <a:srgbClr val="663300"/>
                  </a:solidFill>
                </a:ln>
                <a:latin typeface="Arial Black" panose="020B0A04020102020204" pitchFamily="34" charset="0"/>
              </a:rPr>
              <a:t> Leiterswiller </a:t>
            </a:r>
          </a:p>
          <a:p>
            <a:pPr algn="ctr"/>
            <a:r>
              <a:rPr lang="fr-FR" sz="4660" dirty="0">
                <a:ln w="57150">
                  <a:solidFill>
                    <a:srgbClr val="663300"/>
                  </a:solidFill>
                </a:ln>
                <a:solidFill>
                  <a:srgbClr val="FF0000"/>
                </a:solidFill>
                <a:latin typeface="Arial Black" panose="020B0A04020102020204" pitchFamily="34" charset="0"/>
              </a:rPr>
              <a:t>l’associée depuis 1974</a:t>
            </a:r>
          </a:p>
        </p:txBody>
      </p:sp>
      <p:pic>
        <p:nvPicPr>
          <p:cNvPr id="14" name="Image 13" descr="Une image contenant fruit&#10;&#10;Le contenu généré par l’IA peut être incorrect.">
            <a:extLst>
              <a:ext uri="{FF2B5EF4-FFF2-40B4-BE49-F238E27FC236}">
                <a16:creationId xmlns:a16="http://schemas.microsoft.com/office/drawing/2014/main" id="{B9A35786-0A78-B699-D9C0-A5393C9BC70B}"/>
              </a:ext>
            </a:extLst>
          </p:cNvPr>
          <p:cNvPicPr>
            <a:picLocks noChangeAspect="1"/>
          </p:cNvPicPr>
          <p:nvPr/>
        </p:nvPicPr>
        <p:blipFill>
          <a:blip r:embed="rId7"/>
          <a:stretch>
            <a:fillRect/>
          </a:stretch>
        </p:blipFill>
        <p:spPr>
          <a:xfrm>
            <a:off x="6300192" y="1146833"/>
            <a:ext cx="720000" cy="792664"/>
          </a:xfrm>
          <a:prstGeom prst="rect">
            <a:avLst/>
          </a:prstGeom>
        </p:spPr>
      </p:pic>
      <p:pic>
        <p:nvPicPr>
          <p:cNvPr id="2" name="12-MusiquedenosregionsAlsace (2013)">
            <a:hlinkClick r:id="" action="ppaction://media"/>
            <a:extLst>
              <a:ext uri="{FF2B5EF4-FFF2-40B4-BE49-F238E27FC236}">
                <a16:creationId xmlns:a16="http://schemas.microsoft.com/office/drawing/2014/main" id="{CB0E2172-8FAD-50F9-D7EA-2F74AD3A884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549799" y="2963036"/>
            <a:ext cx="487363" cy="487363"/>
          </a:xfrm>
          <a:prstGeom prst="rect">
            <a:avLst/>
          </a:prstGeom>
        </p:spPr>
      </p:pic>
    </p:spTree>
  </p:cSld>
  <p:clrMapOvr>
    <a:masterClrMapping/>
  </p:clrMapOvr>
  <p:transition spd="slow" advTm="3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2"/>
                                        </p:tgtEl>
                                      </p:cBhvr>
                                    </p:cmd>
                                  </p:childTnLst>
                                </p:cTn>
                              </p:par>
                            </p:childTnLst>
                          </p:cTn>
                        </p:par>
                        <p:par>
                          <p:cTn id="7" fill="hold">
                            <p:stCondLst>
                              <p:cond delay="2000"/>
                            </p:stCondLst>
                            <p:childTnLst>
                              <p:par>
                                <p:cTn id="8" presetID="24" presetClass="entr" presetSubtype="0" fill="hold" grpId="0" nodeType="afterEffect">
                                  <p:stCondLst>
                                    <p:cond delay="2000"/>
                                  </p:stCondLst>
                                  <p:childTnLst>
                                    <p:set>
                                      <p:cBhvr>
                                        <p:cTn id="9" dur="1" fill="hold">
                                          <p:stCondLst>
                                            <p:cond delay="0"/>
                                          </p:stCondLst>
                                        </p:cTn>
                                        <p:tgtEl>
                                          <p:spTgt spid="12"/>
                                        </p:tgtEl>
                                        <p:attrNameLst>
                                          <p:attrName>style.visibility</p:attrName>
                                        </p:attrNameLst>
                                      </p:cBhvr>
                                      <p:to>
                                        <p:strVal val="visible"/>
                                      </p:to>
                                    </p:set>
                                    <p:anim to="" calcmode="lin" valueType="num">
                                      <p:cBhvr>
                                        <p:cTn id="10" dur="1" fill="hold"/>
                                        <p:tgtEl>
                                          <p:spTgt spid="12"/>
                                        </p:tgtEl>
                                        <p:attrNameLst>
                                          <p:attrName/>
                                        </p:attrNameLst>
                                      </p:cBhvr>
                                    </p:anim>
                                  </p:childTnLst>
                                </p:cTn>
                              </p:par>
                            </p:childTnLst>
                          </p:cTn>
                        </p:par>
                        <p:par>
                          <p:cTn id="11" fill="hold">
                            <p:stCondLst>
                              <p:cond delay="4000"/>
                            </p:stCondLst>
                            <p:childTnLst>
                              <p:par>
                                <p:cTn id="12" presetID="24" presetClass="entr" presetSubtype="0" fill="hold" grpId="0" nodeType="afterEffect">
                                  <p:stCondLst>
                                    <p:cond delay="2000"/>
                                  </p:stCondLst>
                                  <p:childTnLst>
                                    <p:set>
                                      <p:cBhvr>
                                        <p:cTn id="13" dur="1" fill="hold">
                                          <p:stCondLst>
                                            <p:cond delay="0"/>
                                          </p:stCondLst>
                                        </p:cTn>
                                        <p:tgtEl>
                                          <p:spTgt spid="11"/>
                                        </p:tgtEl>
                                        <p:attrNameLst>
                                          <p:attrName>style.visibility</p:attrName>
                                        </p:attrNameLst>
                                      </p:cBhvr>
                                      <p:to>
                                        <p:strVal val="visible"/>
                                      </p:to>
                                    </p:set>
                                    <p:anim to="" calcmode="lin" valueType="num">
                                      <p:cBhvr>
                                        <p:cTn id="14" dur="1" fill="hold"/>
                                        <p:tgtEl>
                                          <p:spTgt spid="11"/>
                                        </p:tgtEl>
                                        <p:attrNameLst>
                                          <p:attrName/>
                                        </p:attrNameLst>
                                      </p:cBhvr>
                                    </p:anim>
                                  </p:childTnLst>
                                </p:cTn>
                              </p:par>
                            </p:childTnLst>
                          </p:cTn>
                        </p:par>
                        <p:par>
                          <p:cTn id="15" fill="hold">
                            <p:stCondLst>
                              <p:cond delay="6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strVal val="#ppt_w*0.70"/>
                                          </p:val>
                                        </p:tav>
                                        <p:tav tm="100000">
                                          <p:val>
                                            <p:strVal val="#ppt_w"/>
                                          </p:val>
                                        </p:tav>
                                      </p:tavLst>
                                    </p:anim>
                                    <p:anim calcmode="lin" valueType="num">
                                      <p:cBhvr>
                                        <p:cTn id="26" dur="1000" fill="hold"/>
                                        <p:tgtEl>
                                          <p:spTgt spid="14"/>
                                        </p:tgtEl>
                                        <p:attrNameLst>
                                          <p:attrName>ppt_h</p:attrName>
                                        </p:attrNameLst>
                                      </p:cBhvr>
                                      <p:tavLst>
                                        <p:tav tm="0">
                                          <p:val>
                                            <p:strVal val="#ppt_h"/>
                                          </p:val>
                                        </p:tav>
                                        <p:tav tm="100000">
                                          <p:val>
                                            <p:strVal val="#ppt_h"/>
                                          </p:val>
                                        </p:tav>
                                      </p:tavLst>
                                    </p:anim>
                                    <p:animEffect transition="in" filter="fade">
                                      <p:cBhvr>
                                        <p:cTn id="27" dur="1000"/>
                                        <p:tgtEl>
                                          <p:spTgt spid="14"/>
                                        </p:tgtEl>
                                      </p:cBhvr>
                                    </p:animEffect>
                                  </p:childTnLst>
                                </p:cTn>
                              </p:par>
                            </p:childTnLst>
                          </p:cTn>
                        </p:par>
                        <p:par>
                          <p:cTn id="28" fill="hold">
                            <p:stCondLst>
                              <p:cond delay="1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3900"/>
                            </p:stCondLst>
                            <p:childTnLst>
                              <p:par>
                                <p:cTn id="35" presetID="20" presetClass="entr" presetSubtype="0" fill="hold" nodeType="afterEffect">
                                  <p:stCondLst>
                                    <p:cond delay="2000"/>
                                  </p:stCondLst>
                                  <p:childTnLst>
                                    <p:set>
                                      <p:cBhvr>
                                        <p:cTn id="36" dur="1" fill="hold">
                                          <p:stCondLst>
                                            <p:cond delay="0"/>
                                          </p:stCondLst>
                                        </p:cTn>
                                        <p:tgtEl>
                                          <p:spTgt spid="20">
                                            <p:txEl>
                                              <p:pRg st="0" end="0"/>
                                            </p:txEl>
                                          </p:spTgt>
                                        </p:tgtEl>
                                        <p:attrNameLst>
                                          <p:attrName>style.visibility</p:attrName>
                                        </p:attrNameLst>
                                      </p:cBhvr>
                                      <p:to>
                                        <p:strVal val="visible"/>
                                      </p:to>
                                    </p:set>
                                    <p:animEffect transition="in" filter="wedge">
                                      <p:cBhvr>
                                        <p:cTn id="37" dur="2000"/>
                                        <p:tgtEl>
                                          <p:spTgt spid="20">
                                            <p:txEl>
                                              <p:pRg st="0" end="0"/>
                                            </p:txEl>
                                          </p:spTgt>
                                        </p:tgtEl>
                                      </p:cBhvr>
                                    </p:animEffect>
                                  </p:childTnLst>
                                </p:cTn>
                              </p:par>
                              <p:par>
                                <p:cTn id="38" presetID="55"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1000" fill="hold"/>
                                        <p:tgtEl>
                                          <p:spTgt spid="18"/>
                                        </p:tgtEl>
                                        <p:attrNameLst>
                                          <p:attrName>ppt_w</p:attrName>
                                        </p:attrNameLst>
                                      </p:cBhvr>
                                      <p:tavLst>
                                        <p:tav tm="0">
                                          <p:val>
                                            <p:strVal val="#ppt_w*0.70"/>
                                          </p:val>
                                        </p:tav>
                                        <p:tav tm="100000">
                                          <p:val>
                                            <p:strVal val="#ppt_w"/>
                                          </p:val>
                                        </p:tav>
                                      </p:tavLst>
                                    </p:anim>
                                    <p:anim calcmode="lin" valueType="num">
                                      <p:cBhvr>
                                        <p:cTn id="41" dur="1000" fill="hold"/>
                                        <p:tgtEl>
                                          <p:spTgt spid="18"/>
                                        </p:tgtEl>
                                        <p:attrNameLst>
                                          <p:attrName>ppt_h</p:attrName>
                                        </p:attrNameLst>
                                      </p:cBhvr>
                                      <p:tavLst>
                                        <p:tav tm="0">
                                          <p:val>
                                            <p:strVal val="#ppt_h"/>
                                          </p:val>
                                        </p:tav>
                                        <p:tav tm="100000">
                                          <p:val>
                                            <p:strVal val="#ppt_h"/>
                                          </p:val>
                                        </p:tav>
                                      </p:tavLst>
                                    </p:anim>
                                    <p:animEffect transition="in" filter="fade">
                                      <p:cBhvr>
                                        <p:cTn id="42" dur="1000"/>
                                        <p:tgtEl>
                                          <p:spTgt spid="18"/>
                                        </p:tgtEl>
                                      </p:cBhvr>
                                    </p:animEffect>
                                  </p:childTnLst>
                                </p:cTn>
                              </p:par>
                            </p:childTnLst>
                          </p:cTn>
                        </p:par>
                        <p:par>
                          <p:cTn id="43" fill="hold">
                            <p:stCondLst>
                              <p:cond delay="7900"/>
                            </p:stCondLst>
                            <p:childTnLst>
                              <p:par>
                                <p:cTn id="44" presetID="9" presetClass="entr" presetSubtype="0" fill="hold" grpId="0" nodeType="afterEffect">
                                  <p:stCondLst>
                                    <p:cond delay="2000"/>
                                  </p:stCondLst>
                                  <p:childTnLst>
                                    <p:set>
                                      <p:cBhvr>
                                        <p:cTn id="45" dur="1" fill="hold">
                                          <p:stCondLst>
                                            <p:cond delay="0"/>
                                          </p:stCondLst>
                                        </p:cTn>
                                        <p:tgtEl>
                                          <p:spTgt spid="6"/>
                                        </p:tgtEl>
                                        <p:attrNameLst>
                                          <p:attrName>style.visibility</p:attrName>
                                        </p:attrNameLst>
                                      </p:cBhvr>
                                      <p:to>
                                        <p:strVal val="visible"/>
                                      </p:to>
                                    </p:set>
                                    <p:animEffect transition="in" filter="dissolve">
                                      <p:cBhvr>
                                        <p:cTn id="46" dur="500"/>
                                        <p:tgtEl>
                                          <p:spTgt spid="6"/>
                                        </p:tgtEl>
                                      </p:cBhvr>
                                    </p:animEffect>
                                  </p:childTnLst>
                                </p:cTn>
                              </p:par>
                            </p:childTnLst>
                          </p:cTn>
                        </p:par>
                        <p:par>
                          <p:cTn id="47" fill="hold">
                            <p:stCondLst>
                              <p:cond delay="10400"/>
                            </p:stCondLst>
                            <p:childTnLst>
                              <p:par>
                                <p:cTn id="48" presetID="24" presetClass="entr" presetSubtype="0" fill="hold" grpId="0" nodeType="afterEffect">
                                  <p:stCondLst>
                                    <p:cond delay="2000"/>
                                  </p:stCondLst>
                                  <p:childTnLst>
                                    <p:set>
                                      <p:cBhvr>
                                        <p:cTn id="49" dur="1" fill="hold">
                                          <p:stCondLst>
                                            <p:cond delay="0"/>
                                          </p:stCondLst>
                                        </p:cTn>
                                        <p:tgtEl>
                                          <p:spTgt spid="7"/>
                                        </p:tgtEl>
                                        <p:attrNameLst>
                                          <p:attrName>style.visibility</p:attrName>
                                        </p:attrNameLst>
                                      </p:cBhvr>
                                      <p:to>
                                        <p:strVal val="visible"/>
                                      </p:to>
                                    </p:set>
                                    <p:anim to="" calcmode="lin" valueType="num">
                                      <p:cBhvr>
                                        <p:cTn id="50" dur="1" fill="hold"/>
                                        <p:tgtEl>
                                          <p:spTgt spid="7"/>
                                        </p:tgtEl>
                                        <p:attrNameLst>
                                          <p:attrName/>
                                        </p:attrNameLst>
                                      </p:cBhvr>
                                    </p:anim>
                                  </p:childTnLst>
                                </p:cTn>
                              </p:par>
                            </p:childTnLst>
                          </p:cTn>
                        </p:par>
                        <p:par>
                          <p:cTn id="51" fill="hold">
                            <p:stCondLst>
                              <p:cond delay="12400"/>
                            </p:stCondLst>
                            <p:childTnLst>
                              <p:par>
                                <p:cTn id="52" presetID="24" presetClass="entr" presetSubtype="0" fill="hold" nodeType="afterEffect">
                                  <p:stCondLst>
                                    <p:cond delay="2000"/>
                                  </p:stCondLst>
                                  <p:childTnLst>
                                    <p:set>
                                      <p:cBhvr>
                                        <p:cTn id="53" dur="1" fill="hold">
                                          <p:stCondLst>
                                            <p:cond delay="0"/>
                                          </p:stCondLst>
                                        </p:cTn>
                                        <p:tgtEl>
                                          <p:spTgt spid="5"/>
                                        </p:tgtEl>
                                        <p:attrNameLst>
                                          <p:attrName>style.visibility</p:attrName>
                                        </p:attrNameLst>
                                      </p:cBhvr>
                                      <p:to>
                                        <p:strVal val="visible"/>
                                      </p:to>
                                    </p:set>
                                    <p:anim to="" calcmode="lin" valueType="num">
                                      <p:cBhvr>
                                        <p:cTn id="54" dur="1" fill="hold"/>
                                        <p:tgtEl>
                                          <p:spTgt spid="5"/>
                                        </p:tgtEl>
                                        <p:attrNameLst>
                                          <p:attrName/>
                                        </p:attrNameLst>
                                      </p:cBhvr>
                                    </p:anim>
                                  </p:childTnLst>
                                </p:cTn>
                              </p:par>
                              <p:par>
                                <p:cTn id="55" presetID="55" presetClass="entr" presetSubtype="0" fill="hold" nodeType="withEffect">
                                  <p:stCondLst>
                                    <p:cond delay="2000"/>
                                  </p:stCondLst>
                                  <p:childTnLst>
                                    <p:set>
                                      <p:cBhvr>
                                        <p:cTn id="56" dur="1" fill="hold">
                                          <p:stCondLst>
                                            <p:cond delay="0"/>
                                          </p:stCondLst>
                                        </p:cTn>
                                        <p:tgtEl>
                                          <p:spTgt spid="20">
                                            <p:txEl>
                                              <p:pRg st="1" end="1"/>
                                            </p:txEl>
                                          </p:spTgt>
                                        </p:tgtEl>
                                        <p:attrNameLst>
                                          <p:attrName>style.visibility</p:attrName>
                                        </p:attrNameLst>
                                      </p:cBhvr>
                                      <p:to>
                                        <p:strVal val="visible"/>
                                      </p:to>
                                    </p:set>
                                    <p:anim calcmode="lin" valueType="num">
                                      <p:cBhvr>
                                        <p:cTn id="57" dur="1000" fill="hold"/>
                                        <p:tgtEl>
                                          <p:spTgt spid="20">
                                            <p:txEl>
                                              <p:pRg st="1" end="1"/>
                                            </p:txEl>
                                          </p:spTgt>
                                        </p:tgtEl>
                                        <p:attrNameLst>
                                          <p:attrName>ppt_w</p:attrName>
                                        </p:attrNameLst>
                                      </p:cBhvr>
                                      <p:tavLst>
                                        <p:tav tm="0">
                                          <p:val>
                                            <p:strVal val="#ppt_w*0.70"/>
                                          </p:val>
                                        </p:tav>
                                        <p:tav tm="100000">
                                          <p:val>
                                            <p:strVal val="#ppt_w"/>
                                          </p:val>
                                        </p:tav>
                                      </p:tavLst>
                                    </p:anim>
                                    <p:anim calcmode="lin" valueType="num">
                                      <p:cBhvr>
                                        <p:cTn id="58" dur="1000" fill="hold"/>
                                        <p:tgtEl>
                                          <p:spTgt spid="20">
                                            <p:txEl>
                                              <p:pRg st="1" end="1"/>
                                            </p:txEl>
                                          </p:spTgt>
                                        </p:tgtEl>
                                        <p:attrNameLst>
                                          <p:attrName>ppt_h</p:attrName>
                                        </p:attrNameLst>
                                      </p:cBhvr>
                                      <p:tavLst>
                                        <p:tav tm="0">
                                          <p:val>
                                            <p:strVal val="#ppt_h"/>
                                          </p:val>
                                        </p:tav>
                                        <p:tav tm="100000">
                                          <p:val>
                                            <p:strVal val="#ppt_h"/>
                                          </p:val>
                                        </p:tav>
                                      </p:tavLst>
                                    </p:anim>
                                    <p:animEffect transition="in" filter="fade">
                                      <p:cBhvr>
                                        <p:cTn id="59" dur="10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60" repeatCount="indefinite" fill="remove" display="0">
                  <p:stCondLst>
                    <p:cond delay="indefinite"/>
                  </p:stCondLst>
                  <p:endCondLst>
                    <p:cond evt="onStopAudio" delay="0">
                      <p:tgtEl>
                        <p:sldTgt/>
                      </p:tgtEl>
                    </p:cond>
                  </p:endCondLst>
                </p:cTn>
                <p:tgtEl>
                  <p:spTgt spid="2"/>
                </p:tgtEl>
              </p:cMediaNode>
            </p:audio>
          </p:childTnLst>
        </p:cTn>
      </p:par>
    </p:tnLst>
    <p:bldLst>
      <p:bldP spid="12" grpId="0"/>
      <p:bldP spid="11"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0000"/>
            <a:lum/>
          </a:blip>
          <a:srcRect/>
          <a:stretch>
            <a:fillRect/>
          </a:stretch>
        </a:blipFill>
        <a:effectLst/>
      </p:bgPr>
    </p:bg>
    <p:spTree>
      <p:nvGrpSpPr>
        <p:cNvPr id="1" name=""/>
        <p:cNvGrpSpPr/>
        <p:nvPr/>
      </p:nvGrpSpPr>
      <p:grpSpPr>
        <a:xfrm>
          <a:off x="0" y="0"/>
          <a:ext cx="0" cy="0"/>
          <a:chOff x="0" y="0"/>
          <a:chExt cx="0" cy="0"/>
        </a:xfrm>
      </p:grpSpPr>
      <p:sp>
        <p:nvSpPr>
          <p:cNvPr id="4" name="Titre 3"/>
          <p:cNvSpPr>
            <a:spLocks noGrp="1"/>
          </p:cNvSpPr>
          <p:nvPr>
            <p:ph type="title"/>
          </p:nvPr>
        </p:nvSpPr>
        <p:spPr>
          <a:xfrm>
            <a:off x="107504" y="-12728"/>
            <a:ext cx="6192687" cy="3384376"/>
          </a:xfrm>
          <a:ln w="6350">
            <a:solidFill>
              <a:schemeClr val="bg1"/>
            </a:solidFill>
          </a:ln>
        </p:spPr>
        <p:txBody>
          <a:bodyPr rtlCol="0"/>
          <a:lstStyle>
            <a:defPPr>
              <a:defRPr lang="fr-FR"/>
            </a:defPPr>
          </a:lstStyle>
          <a:p>
            <a:pPr algn="ctr" rtl="0"/>
            <a:r>
              <a:rPr lang="fr-FR" sz="3600" b="0" i="0" dirty="0">
                <a:ln w="22225">
                  <a:solidFill>
                    <a:schemeClr val="bg1"/>
                  </a:solidFill>
                </a:ln>
                <a:solidFill>
                  <a:schemeClr val="tx1"/>
                </a:solidFill>
                <a:effectLst/>
                <a:latin typeface="Skranji" panose="02000000000000000000" pitchFamily="2" charset="0"/>
                <a:ea typeface="Skranji" panose="02000000000000000000" pitchFamily="2" charset="0"/>
              </a:rPr>
              <a:t>Hoffen</a:t>
            </a:r>
            <a:r>
              <a:rPr lang="fr-FR" sz="3600" b="0" i="0" dirty="0">
                <a:ln w="22225">
                  <a:solidFill>
                    <a:schemeClr val="bg1"/>
                  </a:solidFill>
                </a:ln>
                <a:effectLst/>
                <a:latin typeface="Skranji" panose="02000000000000000000" pitchFamily="2" charset="0"/>
                <a:ea typeface="Skranji" panose="02000000000000000000" pitchFamily="2" charset="0"/>
              </a:rPr>
              <a:t>  </a:t>
            </a:r>
            <a:r>
              <a:rPr lang="fr-FR" sz="3600" b="0" i="0" cap="none" dirty="0">
                <a:ln w="12700">
                  <a:solidFill>
                    <a:schemeClr val="bg1"/>
                  </a:solidFill>
                </a:ln>
                <a:solidFill>
                  <a:schemeClr val="tx1"/>
                </a:solidFill>
                <a:effectLst/>
                <a:latin typeface="Skranji" panose="02000000000000000000" pitchFamily="2" charset="0"/>
                <a:ea typeface="Skranji" panose="02000000000000000000" pitchFamily="2" charset="0"/>
              </a:rPr>
              <a:t>LE VILLAGE TOUT EN BLANC</a:t>
            </a:r>
            <a:br>
              <a:rPr lang="fr-FR" sz="2300" b="0" i="0" cap="none" dirty="0">
                <a:ln w="22225">
                  <a:solidFill>
                    <a:schemeClr val="bg1"/>
                  </a:solidFill>
                </a:ln>
                <a:effectLst/>
                <a:latin typeface="Skranji" panose="02000000000000000000" pitchFamily="2" charset="0"/>
                <a:ea typeface="Skranji" panose="02000000000000000000" pitchFamily="2" charset="0"/>
              </a:rPr>
            </a:br>
            <a:r>
              <a:rPr lang="fr-FR" sz="2300" b="0" i="0" cap="none" dirty="0">
                <a:ln w="12700">
                  <a:solidFill>
                    <a:schemeClr val="bg1"/>
                  </a:solidFill>
                </a:ln>
                <a:solidFill>
                  <a:schemeClr val="tx1"/>
                </a:solidFill>
                <a:effectLst/>
                <a:ea typeface="Skranji" panose="02000000000000000000" pitchFamily="2" charset="0"/>
              </a:rPr>
              <a:t>est un petit village en alsace verte plein de charme ! il est remarquable et pittoresque par ses belles, imposantes et traditionnelles maisons à colombages qui se succèdent dans l’artère principale. </a:t>
            </a:r>
            <a:endParaRPr lang="fr-FR" sz="2300" dirty="0">
              <a:ln w="12700">
                <a:solidFill>
                  <a:schemeClr val="bg1"/>
                </a:solidFill>
              </a:ln>
              <a:solidFill>
                <a:schemeClr val="tx1"/>
              </a:solidFill>
            </a:endParaRPr>
          </a:p>
        </p:txBody>
      </p:sp>
      <p:sp>
        <p:nvSpPr>
          <p:cNvPr id="6" name="Espace réservé du texte 5"/>
          <p:cNvSpPr>
            <a:spLocks noGrp="1"/>
          </p:cNvSpPr>
          <p:nvPr>
            <p:ph type="body" sz="quarter" idx="10"/>
          </p:nvPr>
        </p:nvSpPr>
        <p:spPr>
          <a:xfrm>
            <a:off x="-12931" y="3212976"/>
            <a:ext cx="9144000" cy="3739479"/>
          </a:xfrm>
          <a:noFill/>
          <a:scene3d>
            <a:camera prst="orthographicFront"/>
            <a:lightRig rig="threePt" dir="t"/>
          </a:scene3d>
          <a:sp3d>
            <a:bevelT w="114300" prst="artDeco"/>
          </a:sp3d>
        </p:spPr>
        <p:txBody>
          <a:bodyPr rtlCol="0"/>
          <a:lstStyle>
            <a:defPPr>
              <a:defRPr lang="fr-FR"/>
            </a:defPPr>
          </a:lstStyle>
          <a:p>
            <a:pPr algn="ctr" rtl="0"/>
            <a:r>
              <a:rPr lang="fr-FR" sz="2300" b="0" i="0" dirty="0">
                <a:ln w="12700">
                  <a:solidFill>
                    <a:schemeClr val="bg1"/>
                  </a:solidFill>
                </a:ln>
                <a:effectLst/>
                <a:latin typeface="+mj-lt"/>
                <a:ea typeface="Skranji" panose="02000000000000000000" pitchFamily="2" charset="0"/>
              </a:rPr>
              <a:t>Sur les façades de quelques maisons, vous pourrez apercevoir, accroché, un petit descriptif sur les particularités de ces dernières. En saison estivale, profitez-en pour photographier les incontournables géraniums qui embellissent les fenêtres des habitants ou encore d’anciens puits à balancier. Et ne manquez pas, cet grand arbre, un tilleul bicentenaire qui trône au milieu du village</a:t>
            </a:r>
            <a:r>
              <a:rPr lang="fr-FR" sz="2300" b="0" i="0" dirty="0">
                <a:ln w="12700">
                  <a:solidFill>
                    <a:schemeClr val="bg1"/>
                  </a:solidFill>
                </a:ln>
                <a:effectLst/>
                <a:latin typeface="+mj-lt"/>
              </a:rPr>
              <a:t>.</a:t>
            </a:r>
            <a:br>
              <a:rPr lang="fr-FR" sz="2300" dirty="0">
                <a:ln w="12700">
                  <a:solidFill>
                    <a:schemeClr val="bg1"/>
                  </a:solidFill>
                </a:ln>
                <a:latin typeface="+mj-lt"/>
              </a:rPr>
            </a:br>
            <a:endParaRPr lang="fr-FR" sz="2300" dirty="0">
              <a:ln w="12700">
                <a:solidFill>
                  <a:schemeClr val="bg1"/>
                </a:solidFill>
              </a:ln>
              <a:latin typeface="+mj-lt"/>
            </a:endParaRPr>
          </a:p>
        </p:txBody>
      </p:sp>
      <p:pic>
        <p:nvPicPr>
          <p:cNvPr id="3" name="Espace réservé d’image 2"/>
          <p:cNvPicPr>
            <a:picLocks noGrp="1" noChangeAspect="1"/>
          </p:cNvPicPr>
          <p:nvPr>
            <p:ph type="pic" sz="quarter" idx="11"/>
          </p:nvPr>
        </p:nvPicPr>
        <p:blipFill>
          <a:blip r:embed="rId4"/>
          <a:srcRect/>
          <a:stretch/>
        </p:blipFill>
        <p:spPr>
          <a:xfrm>
            <a:off x="6444208" y="332656"/>
            <a:ext cx="2286000" cy="2286000"/>
          </a:xfrm>
        </p:spPr>
      </p:pic>
      <p:pic>
        <p:nvPicPr>
          <p:cNvPr id="5" name="Image 4">
            <a:extLst>
              <a:ext uri="{FF2B5EF4-FFF2-40B4-BE49-F238E27FC236}">
                <a16:creationId xmlns:a16="http://schemas.microsoft.com/office/drawing/2014/main" id="{EE4FD39C-9C77-68CE-00DE-55EC63F18445}"/>
              </a:ext>
            </a:extLst>
          </p:cNvPr>
          <p:cNvPicPr>
            <a:picLocks noChangeAspect="1"/>
          </p:cNvPicPr>
          <p:nvPr/>
        </p:nvPicPr>
        <p:blipFill>
          <a:blip r:embed="rId5"/>
          <a:stretch>
            <a:fillRect/>
          </a:stretch>
        </p:blipFill>
        <p:spPr>
          <a:xfrm>
            <a:off x="7812360" y="5877272"/>
            <a:ext cx="371475" cy="371475"/>
          </a:xfrm>
          <a:prstGeom prst="rect">
            <a:avLst/>
          </a:prstGeom>
        </p:spPr>
      </p:pic>
    </p:spTree>
  </p:cSld>
  <p:clrMapOvr>
    <a:masterClrMapping/>
  </p:clrMapOvr>
  <p:transition spd="slow">
    <p:diamon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430168691"/>
      </p:ext>
    </p:extLst>
  </p:cSld>
  <p:clrMapOvr>
    <a:masterClrMapping/>
  </p:clrMapOvr>
  <p:transition spd="slow" advTm="5000">
    <p:diamon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395536" y="548680"/>
            <a:ext cx="8473105" cy="5566407"/>
          </a:xfrm>
        </p:spPr>
      </p:pic>
    </p:spTree>
  </p:cSld>
  <p:clrMapOvr>
    <a:masterClrMapping/>
  </p:clrMapOvr>
  <p:transition spd="slow" advTm="5000">
    <p:diamon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cSld>
  <p:clrMapOvr>
    <a:masterClrMapping/>
  </p:clrMapOvr>
  <p:transition spd="slow" advTm="5000">
    <p:diamon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836856318"/>
      </p:ext>
    </p:extLst>
  </p:cSld>
  <p:clrMapOvr>
    <a:masterClrMapping/>
  </p:clrMapOvr>
  <p:transition spd="slow" advTm="5000">
    <p:diamon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273975086"/>
      </p:ext>
    </p:extLst>
  </p:cSld>
  <p:clrMapOvr>
    <a:masterClrMapping/>
  </p:clrMapOvr>
  <p:transition spd="slow" advTm="5000">
    <p:diamon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609483401"/>
      </p:ext>
    </p:extLst>
  </p:cSld>
  <p:clrMapOvr>
    <a:masterClrMapping/>
  </p:clrMapOvr>
  <p:transition spd="slow" advTm="5000">
    <p:diamon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391338264"/>
      </p:ext>
    </p:extLst>
  </p:cSld>
  <p:clrMapOvr>
    <a:masterClrMapping/>
  </p:clrMapOvr>
  <p:transition spd="slow" advTm="5000">
    <p:diamon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594846666"/>
      </p:ext>
    </p:extLst>
  </p:cSld>
  <p:clrMapOvr>
    <a:masterClrMapping/>
  </p:clrMapOvr>
  <p:transition spd="slow" advTm="5000">
    <p:diamon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09027376"/>
      </p:ext>
    </p:extLst>
  </p:cSld>
  <p:clrMapOvr>
    <a:masterClrMapping/>
  </p:clrMapOvr>
  <p:transition spd="slow" advTm="5000">
    <p:diamon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070967055"/>
      </p:ext>
    </p:extLst>
  </p:cSld>
  <p:clrMapOvr>
    <a:masterClrMapping/>
  </p:clrMapOvr>
  <p:transition spd="slow" advTm="5000">
    <p:diamon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171080566"/>
      </p:ext>
    </p:extLst>
  </p:cSld>
  <p:clrMapOvr>
    <a:masterClrMapping/>
  </p:clrMapOvr>
  <p:transition spd="slow" advTm="5000">
    <p:diamon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4181954212"/>
      </p:ext>
    </p:extLst>
  </p:cSld>
  <p:clrMapOvr>
    <a:masterClrMapping/>
  </p:clrMapOvr>
  <p:transition spd="slow" advTm="5000">
    <p:diamon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559735838"/>
      </p:ext>
    </p:extLst>
  </p:cSld>
  <p:clrMapOvr>
    <a:masterClrMapping/>
  </p:clrMapOvr>
  <p:transition spd="slow" advTm="5000">
    <p:diamon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085906795"/>
      </p:ext>
    </p:extLst>
  </p:cSld>
  <p:clrMapOvr>
    <a:masterClrMapping/>
  </p:clrMapOvr>
  <p:transition spd="slow" advTm="5000">
    <p:diamon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150824605"/>
      </p:ext>
    </p:extLst>
  </p:cSld>
  <p:clrMapOvr>
    <a:masterClrMapping/>
  </p:clrMapOvr>
  <p:transition spd="slow" advTm="5000">
    <p:diamon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4281266678"/>
      </p:ext>
    </p:extLst>
  </p:cSld>
  <p:clrMapOvr>
    <a:masterClrMapping/>
  </p:clrMapOvr>
  <p:transition spd="slow" advTm="5000">
    <p:diamon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453668557"/>
      </p:ext>
    </p:extLst>
  </p:cSld>
  <p:clrMapOvr>
    <a:masterClrMapping/>
  </p:clrMapOvr>
  <p:transition spd="slow" advTm="5000">
    <p:diamon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118752055"/>
      </p:ext>
    </p:extLst>
  </p:cSld>
  <p:clrMapOvr>
    <a:masterClrMapping/>
  </p:clrMapOvr>
  <p:transition spd="slow" advTm="5000">
    <p:diamon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88429879"/>
      </p:ext>
    </p:extLst>
  </p:cSld>
  <p:clrMapOvr>
    <a:masterClrMapping/>
  </p:clrMapOvr>
  <p:transition spd="slow" advTm="5000">
    <p:diamon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962194834"/>
      </p:ext>
    </p:extLst>
  </p:cSld>
  <p:clrMapOvr>
    <a:masterClrMapping/>
  </p:clrMapOvr>
  <p:transition spd="slow" advTm="5000">
    <p:diamon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125665040"/>
      </p:ext>
    </p:extLst>
  </p:cSld>
  <p:clrMapOvr>
    <a:masterClrMapping/>
  </p:clrMapOvr>
  <p:transition spd="slow" advTm="5000">
    <p:diamon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042008598"/>
      </p:ext>
    </p:extLst>
  </p:cSld>
  <p:clrMapOvr>
    <a:masterClrMapping/>
  </p:clrMapOvr>
  <p:transition spd="slow" advTm="5000">
    <p:diamon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4167232817"/>
      </p:ext>
    </p:extLst>
  </p:cSld>
  <p:clrMapOvr>
    <a:masterClrMapping/>
  </p:clrMapOvr>
  <p:transition spd="slow" advTm="5000">
    <p:diamon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941941469"/>
      </p:ext>
    </p:extLst>
  </p:cSld>
  <p:clrMapOvr>
    <a:masterClrMapping/>
  </p:clrMapOvr>
  <p:transition spd="slow" advTm="5000">
    <p:diamon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4246834887"/>
      </p:ext>
    </p:extLst>
  </p:cSld>
  <p:clrMapOvr>
    <a:masterClrMapping/>
  </p:clrMapOvr>
  <p:transition spd="slow" advTm="5000">
    <p:diamon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791004757"/>
      </p:ext>
    </p:extLst>
  </p:cSld>
  <p:clrMapOvr>
    <a:masterClrMapping/>
  </p:clrMapOvr>
  <p:transition spd="slow" advTm="5000">
    <p:diamon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849108475"/>
      </p:ext>
    </p:extLst>
  </p:cSld>
  <p:clrMapOvr>
    <a:masterClrMapping/>
  </p:clrMapOvr>
  <p:transition spd="slow" advTm="5000">
    <p:diamon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847316092"/>
      </p:ext>
    </p:extLst>
  </p:cSld>
  <p:clrMapOvr>
    <a:masterClrMapping/>
  </p:clrMapOvr>
  <p:transition spd="slow" advTm="5000">
    <p:diamon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943897343"/>
      </p:ext>
    </p:extLst>
  </p:cSld>
  <p:clrMapOvr>
    <a:masterClrMapping/>
  </p:clrMapOvr>
  <p:transition spd="slow" advTm="5000">
    <p:diamon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770301454"/>
      </p:ext>
    </p:extLst>
  </p:cSld>
  <p:clrMapOvr>
    <a:masterClrMapping/>
  </p:clrMapOvr>
  <p:transition spd="slow" advTm="5000">
    <p:diamon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942049512"/>
      </p:ext>
    </p:extLst>
  </p:cSld>
  <p:clrMapOvr>
    <a:masterClrMapping/>
  </p:clrMapOvr>
  <p:transition spd="slow" advTm="5000">
    <p:diamon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124455509"/>
      </p:ext>
    </p:extLst>
  </p:cSld>
  <p:clrMapOvr>
    <a:masterClrMapping/>
  </p:clrMapOvr>
  <p:transition spd="slow" advTm="5000">
    <p:diamond/>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0000"/>
            <a:lum/>
          </a:blip>
          <a:srcRect/>
          <a:stretch>
            <a:fillRect/>
          </a:stretch>
        </a:blipFill>
        <a:effectLst/>
      </p:bgPr>
    </p:bg>
    <p:spTree>
      <p:nvGrpSpPr>
        <p:cNvPr id="1" name=""/>
        <p:cNvGrpSpPr/>
        <p:nvPr/>
      </p:nvGrpSpPr>
      <p:grpSpPr>
        <a:xfrm>
          <a:off x="0" y="0"/>
          <a:ext cx="0" cy="0"/>
          <a:chOff x="0" y="0"/>
          <a:chExt cx="0" cy="0"/>
        </a:xfrm>
      </p:grpSpPr>
      <p:sp>
        <p:nvSpPr>
          <p:cNvPr id="4" name="Titre 3"/>
          <p:cNvSpPr>
            <a:spLocks noGrp="1"/>
          </p:cNvSpPr>
          <p:nvPr>
            <p:ph type="title"/>
          </p:nvPr>
        </p:nvSpPr>
        <p:spPr>
          <a:xfrm>
            <a:off x="107504" y="215516"/>
            <a:ext cx="6192687" cy="2637420"/>
          </a:xfrm>
          <a:ln w="6350">
            <a:solidFill>
              <a:schemeClr val="bg1"/>
            </a:solidFill>
          </a:ln>
        </p:spPr>
        <p:txBody>
          <a:bodyPr rtlCol="0"/>
          <a:lstStyle>
            <a:defPPr>
              <a:defRPr lang="fr-FR"/>
            </a:defPPr>
          </a:lstStyle>
          <a:p>
            <a:pPr algn="ctr" rtl="0"/>
            <a:r>
              <a:rPr lang="fr-FR" sz="4000" b="0" i="0" cap="none" dirty="0">
                <a:ln w="22225">
                  <a:solidFill>
                    <a:schemeClr val="bg1"/>
                  </a:solidFill>
                </a:ln>
                <a:effectLst/>
                <a:latin typeface="Skranji" panose="02000000000000000000" pitchFamily="2" charset="0"/>
                <a:ea typeface="Skranji" panose="02000000000000000000" pitchFamily="2" charset="0"/>
              </a:rPr>
              <a:t>LEITERSWILLER </a:t>
            </a:r>
            <a:br>
              <a:rPr lang="fr-FR" sz="2800" b="0" i="0" cap="none" dirty="0">
                <a:ln w="22225">
                  <a:solidFill>
                    <a:schemeClr val="bg1"/>
                  </a:solidFill>
                </a:ln>
                <a:effectLst/>
                <a:latin typeface="Skranji" panose="02000000000000000000" pitchFamily="2" charset="0"/>
                <a:ea typeface="Skranji" panose="02000000000000000000" pitchFamily="2" charset="0"/>
              </a:rPr>
            </a:br>
            <a:r>
              <a:rPr lang="fr-FR" sz="2300" b="0" i="0" cap="none" dirty="0">
                <a:ln w="12700">
                  <a:solidFill>
                    <a:schemeClr val="bg1"/>
                  </a:solidFill>
                </a:ln>
                <a:solidFill>
                  <a:schemeClr val="tx1"/>
                </a:solidFill>
                <a:effectLst/>
                <a:ea typeface="Skranji" panose="02000000000000000000" pitchFamily="2" charset="0"/>
              </a:rPr>
              <a:t>est une ancienne commune française du Bas-Rhin, associée à Hoffen depuis 1974.</a:t>
            </a:r>
            <a:endParaRPr lang="fr-FR" sz="2300" dirty="0">
              <a:ln w="12700">
                <a:solidFill>
                  <a:schemeClr val="bg1"/>
                </a:solidFill>
              </a:ln>
              <a:solidFill>
                <a:schemeClr val="tx1"/>
              </a:solidFill>
            </a:endParaRPr>
          </a:p>
        </p:txBody>
      </p:sp>
      <p:sp>
        <p:nvSpPr>
          <p:cNvPr id="6" name="Espace réservé du texte 5"/>
          <p:cNvSpPr>
            <a:spLocks noGrp="1"/>
          </p:cNvSpPr>
          <p:nvPr>
            <p:ph type="body" sz="quarter" idx="10"/>
          </p:nvPr>
        </p:nvSpPr>
        <p:spPr>
          <a:xfrm>
            <a:off x="0" y="3501008"/>
            <a:ext cx="9144000" cy="3739479"/>
          </a:xfrm>
          <a:noFill/>
          <a:scene3d>
            <a:camera prst="orthographicFront"/>
            <a:lightRig rig="threePt" dir="t"/>
          </a:scene3d>
          <a:sp3d>
            <a:bevelT w="114300" prst="artDeco"/>
          </a:sp3d>
        </p:spPr>
        <p:txBody>
          <a:bodyPr rtlCol="0"/>
          <a:lstStyle>
            <a:defPPr>
              <a:defRPr lang="fr-FR"/>
            </a:defPPr>
          </a:lstStyle>
          <a:p>
            <a:pPr algn="ctr" rtl="0"/>
            <a:r>
              <a:rPr lang="fr-FR" sz="2300" b="0" i="0" dirty="0">
                <a:ln w="12700">
                  <a:solidFill>
                    <a:schemeClr val="bg1"/>
                  </a:solidFill>
                </a:ln>
                <a:effectLst/>
                <a:latin typeface="+mj-lt"/>
                <a:ea typeface="Skranji" panose="02000000000000000000" pitchFamily="2" charset="0"/>
              </a:rPr>
              <a:t>Le petit village de Leiterswiller, entre Rittershoffen et Hoffen, possède deux édifices religieux. L’église protestante, qui était un simultaneum jusqu’en 1897, est classée monument historique. Son clocher en colombage est une rareté à admirer.</a:t>
            </a:r>
          </a:p>
          <a:p>
            <a:pPr algn="ctr" rtl="0"/>
            <a:endParaRPr lang="fr-FR" sz="1100" b="0" i="0" dirty="0">
              <a:ln w="12700">
                <a:solidFill>
                  <a:schemeClr val="bg1"/>
                </a:solidFill>
              </a:ln>
              <a:effectLst/>
              <a:latin typeface="+mj-lt"/>
              <a:ea typeface="Skranji" panose="02000000000000000000" pitchFamily="2" charset="0"/>
            </a:endParaRPr>
          </a:p>
          <a:p>
            <a:pPr algn="ctr" rtl="0"/>
            <a:r>
              <a:rPr lang="fr-FR" sz="2300" b="0" i="0" dirty="0">
                <a:ln w="12700">
                  <a:solidFill>
                    <a:schemeClr val="bg1"/>
                  </a:solidFill>
                </a:ln>
                <a:effectLst/>
                <a:latin typeface="+mj-lt"/>
                <a:ea typeface="Skranji" panose="02000000000000000000" pitchFamily="2" charset="0"/>
              </a:rPr>
              <a:t>          L’église catholique Saint-Joseph </a:t>
            </a:r>
          </a:p>
          <a:p>
            <a:pPr algn="ctr" rtl="0"/>
            <a:r>
              <a:rPr lang="fr-FR" sz="2300" b="0" i="0" dirty="0">
                <a:ln w="12700">
                  <a:solidFill>
                    <a:schemeClr val="bg1"/>
                  </a:solidFill>
                </a:ln>
                <a:effectLst/>
                <a:latin typeface="+mj-lt"/>
                <a:ea typeface="Skranji" panose="02000000000000000000" pitchFamily="2" charset="0"/>
              </a:rPr>
              <a:t>       a été construite par la suite </a:t>
            </a:r>
          </a:p>
          <a:p>
            <a:pPr algn="ctr" rtl="0"/>
            <a:r>
              <a:rPr lang="fr-FR" sz="2300" b="0" i="0" dirty="0">
                <a:ln w="12700">
                  <a:solidFill>
                    <a:schemeClr val="bg1"/>
                  </a:solidFill>
                </a:ln>
                <a:effectLst/>
                <a:latin typeface="+mj-lt"/>
                <a:ea typeface="Skranji" panose="02000000000000000000" pitchFamily="2" charset="0"/>
              </a:rPr>
              <a:t>        et se trouve à quelques pas.</a:t>
            </a:r>
            <a:endParaRPr lang="fr-FR" sz="2300" dirty="0">
              <a:ln w="12700">
                <a:solidFill>
                  <a:schemeClr val="bg1"/>
                </a:solidFill>
              </a:ln>
              <a:latin typeface="+mj-lt"/>
            </a:endParaRPr>
          </a:p>
        </p:txBody>
      </p:sp>
      <p:pic>
        <p:nvPicPr>
          <p:cNvPr id="3" name="Espace réservé d’image 2"/>
          <p:cNvPicPr>
            <a:picLocks noGrp="1" noChangeAspect="1"/>
          </p:cNvPicPr>
          <p:nvPr>
            <p:ph type="pic" sz="quarter" idx="11"/>
          </p:nvPr>
        </p:nvPicPr>
        <p:blipFill>
          <a:blip r:embed="rId4"/>
          <a:srcRect/>
          <a:stretch/>
        </p:blipFill>
        <p:spPr>
          <a:xfrm>
            <a:off x="6444208" y="215516"/>
            <a:ext cx="2286000" cy="2997460"/>
          </a:xfrm>
        </p:spPr>
      </p:pic>
      <p:pic>
        <p:nvPicPr>
          <p:cNvPr id="5" name="Image 4">
            <a:extLst>
              <a:ext uri="{FF2B5EF4-FFF2-40B4-BE49-F238E27FC236}">
                <a16:creationId xmlns:a16="http://schemas.microsoft.com/office/drawing/2014/main" id="{EE4FD39C-9C77-68CE-00DE-55EC63F18445}"/>
              </a:ext>
            </a:extLst>
          </p:cNvPr>
          <p:cNvPicPr>
            <a:picLocks noChangeAspect="1"/>
          </p:cNvPicPr>
          <p:nvPr/>
        </p:nvPicPr>
        <p:blipFill>
          <a:blip r:embed="rId5"/>
          <a:stretch>
            <a:fillRect/>
          </a:stretch>
        </p:blipFill>
        <p:spPr>
          <a:xfrm>
            <a:off x="7812360" y="5877272"/>
            <a:ext cx="371475" cy="371475"/>
          </a:xfrm>
          <a:prstGeom prst="rect">
            <a:avLst/>
          </a:prstGeom>
        </p:spPr>
      </p:pic>
    </p:spTree>
    <p:extLst>
      <p:ext uri="{BB962C8B-B14F-4D97-AF65-F5344CB8AC3E}">
        <p14:creationId xmlns:p14="http://schemas.microsoft.com/office/powerpoint/2010/main" val="1404122562"/>
      </p:ext>
    </p:extLst>
  </p:cSld>
  <p:clrMapOvr>
    <a:masterClrMapping/>
  </p:clrMapOvr>
  <p:transition spd="slow">
    <p:diamon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804918737"/>
      </p:ext>
    </p:extLst>
  </p:cSld>
  <p:clrMapOvr>
    <a:masterClrMapping/>
  </p:clrMapOvr>
  <p:transition spd="slow" advTm="5000">
    <p:diamon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8837522"/>
      </p:ext>
    </p:extLst>
  </p:cSld>
  <p:clrMapOvr>
    <a:masterClrMapping/>
  </p:clrMapOvr>
  <p:transition spd="slow" advTm="5000">
    <p:diamon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1"/>
          </p:nvPr>
        </p:nvPicPr>
        <p:blipFill>
          <a:blip r:embed="rId3"/>
          <a:srcRect l="5392" r="5392"/>
          <a:stretch/>
        </p:blipFill>
        <p:spPr>
          <a:xfrm>
            <a:off x="213993" y="1052736"/>
            <a:ext cx="4176463" cy="5688632"/>
          </a:xfrm>
        </p:spPr>
      </p:pic>
      <p:pic>
        <p:nvPicPr>
          <p:cNvPr id="10" name="Espace réservé d’image 9"/>
          <p:cNvPicPr>
            <a:picLocks noGrp="1" noChangeAspect="1"/>
          </p:cNvPicPr>
          <p:nvPr>
            <p:ph type="pic" sz="quarter" idx="15"/>
          </p:nvPr>
        </p:nvPicPr>
        <p:blipFill>
          <a:blip r:embed="rId4"/>
          <a:srcRect/>
          <a:stretch/>
        </p:blipFill>
        <p:spPr>
          <a:xfrm>
            <a:off x="4616077" y="116632"/>
            <a:ext cx="4313930" cy="5760640"/>
          </a:xfrm>
        </p:spPr>
      </p:pic>
    </p:spTree>
  </p:cSld>
  <p:clrMapOvr>
    <a:masterClrMapping/>
  </p:clrMapOvr>
  <p:transition spd="slow" advTm="5000">
    <p:diamon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2290121479"/>
      </p:ext>
    </p:extLst>
  </p:cSld>
  <p:clrMapOvr>
    <a:masterClrMapping/>
  </p:clrMapOvr>
  <p:transition spd="slow" advTm="5000">
    <p:diamon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900197716"/>
      </p:ext>
    </p:extLst>
  </p:cSld>
  <p:clrMapOvr>
    <a:masterClrMapping/>
  </p:clrMapOvr>
  <p:transition spd="slow" advTm="5000">
    <p:diamon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994327152"/>
      </p:ext>
    </p:extLst>
  </p:cSld>
  <p:clrMapOvr>
    <a:masterClrMapping/>
  </p:clrMapOvr>
  <p:transition spd="slow" advTm="5000">
    <p:diamon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503741535"/>
      </p:ext>
    </p:extLst>
  </p:cSld>
  <p:clrMapOvr>
    <a:masterClrMapping/>
  </p:clrMapOvr>
  <p:transition spd="slow" advTm="5000">
    <p:diamon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975572850"/>
      </p:ext>
    </p:extLst>
  </p:cSld>
  <p:clrMapOvr>
    <a:masterClrMapping/>
  </p:clrMapOvr>
  <p:transition spd="slow" advTm="5000">
    <p:diamon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109588789"/>
      </p:ext>
    </p:extLst>
  </p:cSld>
  <p:clrMapOvr>
    <a:masterClrMapping/>
  </p:clrMapOvr>
  <p:transition spd="slow" advTm="5000">
    <p:diamon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image 4"/>
          <p:cNvPicPr>
            <a:picLocks noGrp="1" noChangeAspect="1"/>
          </p:cNvPicPr>
          <p:nvPr>
            <p:ph type="pic" sz="quarter" idx="10"/>
          </p:nvPr>
        </p:nvPicPr>
        <p:blipFill>
          <a:blip r:embed="rId3"/>
          <a:srcRect/>
          <a:stretch/>
        </p:blipFill>
        <p:spPr>
          <a:xfrm>
            <a:off x="251520" y="233240"/>
            <a:ext cx="8640959" cy="6364111"/>
          </a:xfrm>
        </p:spPr>
      </p:pic>
    </p:spTree>
    <p:extLst>
      <p:ext uri="{BB962C8B-B14F-4D97-AF65-F5344CB8AC3E}">
        <p14:creationId xmlns:p14="http://schemas.microsoft.com/office/powerpoint/2010/main" val="3671728948"/>
      </p:ext>
    </p:extLst>
  </p:cSld>
  <p:clrMapOvr>
    <a:masterClrMapping/>
  </p:clrMapOvr>
  <p:transition spd="slow" advTm="5000">
    <p:diamond/>
  </p:transition>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34150" y="5599360"/>
            <a:ext cx="1493697" cy="781671"/>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948338" y="3657542"/>
            <a:ext cx="1120148" cy="1256843"/>
          </a:xfrm>
          <a:prstGeom prst="rect">
            <a:avLst/>
          </a:prstGeom>
        </p:spPr>
      </p:pic>
      <p:sp>
        <p:nvSpPr>
          <p:cNvPr id="7" name="Étoile à 12 branches 6"/>
          <p:cNvSpPr>
            <a:spLocks/>
          </p:cNvSpPr>
          <p:nvPr/>
        </p:nvSpPr>
        <p:spPr>
          <a:xfrm>
            <a:off x="1109338" y="4114628"/>
            <a:ext cx="950429" cy="609378"/>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523" tIns="45261" rIns="90523" bIns="45261" rtlCol="0" anchor="ctr"/>
          <a:lstStyle/>
          <a:p>
            <a:pPr algn="ctr" defTabSz="905242"/>
            <a:r>
              <a:rPr lang="fr-FR" sz="1069" dirty="0">
                <a:solidFill>
                  <a:srgbClr val="FF0000"/>
                </a:solidFill>
                <a:latin typeface="Rockwell" pitchFamily="18" charset="0"/>
              </a:rPr>
              <a:t>2609</a:t>
            </a:r>
          </a:p>
        </p:txBody>
      </p:sp>
      <p:sp>
        <p:nvSpPr>
          <p:cNvPr id="11" name="ZoneTexte 10"/>
          <p:cNvSpPr txBox="1"/>
          <p:nvPr/>
        </p:nvSpPr>
        <p:spPr>
          <a:xfrm>
            <a:off x="2603038" y="5751708"/>
            <a:ext cx="2092374" cy="639887"/>
          </a:xfrm>
          <a:prstGeom prst="rect">
            <a:avLst/>
          </a:prstGeom>
          <a:noFill/>
        </p:spPr>
        <p:txBody>
          <a:bodyPr wrap="none" lIns="90522" tIns="45260" rIns="90522" bIns="45260" rtlCol="0">
            <a:spAutoFit/>
          </a:bodyPr>
          <a:lstStyle/>
          <a:p>
            <a:pPr defTabSz="905242"/>
            <a:r>
              <a:rPr lang="fr-FR" sz="3564" dirty="0">
                <a:ln w="19050">
                  <a:solidFill>
                    <a:prstClr val="black"/>
                  </a:solidFill>
                </a:ln>
                <a:solidFill>
                  <a:srgbClr val="FFFF00"/>
                </a:solidFill>
                <a:latin typeface="Permanent Marker" pitchFamily="2" charset="0"/>
                <a:ea typeface="Permanent Marker" pitchFamily="2" charset="0"/>
              </a:rPr>
              <a:t>Création</a:t>
            </a:r>
            <a:endParaRPr lang="fr-FR" sz="3207" dirty="0">
              <a:ln w="19050">
                <a:solidFill>
                  <a:prstClr val="black"/>
                </a:solidFill>
              </a:ln>
              <a:solidFill>
                <a:srgbClr val="FFFF00"/>
              </a:solidFill>
              <a:latin typeface="Permanent Marker" pitchFamily="2" charset="0"/>
              <a:ea typeface="Permanent Marker" pitchFamily="2" charset="0"/>
            </a:endParaRPr>
          </a:p>
        </p:txBody>
      </p:sp>
      <p:sp>
        <p:nvSpPr>
          <p:cNvPr id="12" name="ZoneTexte 11"/>
          <p:cNvSpPr txBox="1"/>
          <p:nvPr/>
        </p:nvSpPr>
        <p:spPr>
          <a:xfrm>
            <a:off x="4911480" y="610315"/>
            <a:ext cx="2093913" cy="639887"/>
          </a:xfrm>
          <a:prstGeom prst="rect">
            <a:avLst/>
          </a:prstGeom>
          <a:noFill/>
        </p:spPr>
        <p:txBody>
          <a:bodyPr wrap="none" lIns="90522" tIns="45260" rIns="90522" bIns="45260" rtlCol="0">
            <a:spAutoFit/>
          </a:bodyPr>
          <a:lstStyle/>
          <a:p>
            <a:pPr defTabSz="905242"/>
            <a:r>
              <a:rPr lang="fr-FR" sz="3564" dirty="0">
                <a:ln w="19050">
                  <a:solidFill>
                    <a:prstClr val="black"/>
                  </a:solidFill>
                </a:ln>
                <a:solidFill>
                  <a:srgbClr val="FFFF00"/>
                </a:solidFill>
                <a:latin typeface="Permanent Marker" pitchFamily="2" charset="0"/>
                <a:ea typeface="Permanent Marker" pitchFamily="2" charset="0"/>
              </a:rPr>
              <a:t>Internet</a:t>
            </a:r>
            <a:endParaRPr lang="fr-FR" sz="3921" dirty="0">
              <a:ln w="19050">
                <a:solidFill>
                  <a:prstClr val="black"/>
                </a:solidFill>
              </a:ln>
              <a:solidFill>
                <a:srgbClr val="FFFF00"/>
              </a:solidFill>
              <a:latin typeface="Permanent Marker" pitchFamily="2" charset="0"/>
              <a:ea typeface="Permanent Marker" pitchFamily="2" charset="0"/>
            </a:endParaRPr>
          </a:p>
        </p:txBody>
      </p:sp>
      <p:sp>
        <p:nvSpPr>
          <p:cNvPr id="14" name="ZoneTexte 13"/>
          <p:cNvSpPr txBox="1"/>
          <p:nvPr/>
        </p:nvSpPr>
        <p:spPr>
          <a:xfrm>
            <a:off x="668095" y="419647"/>
            <a:ext cx="3454795" cy="1188371"/>
          </a:xfrm>
          <a:prstGeom prst="rect">
            <a:avLst/>
          </a:prstGeom>
          <a:noFill/>
        </p:spPr>
        <p:txBody>
          <a:bodyPr wrap="square" lIns="90522" tIns="45260" rIns="90522" bIns="45260" rtlCol="0">
            <a:spAutoFit/>
          </a:bodyPr>
          <a:lstStyle/>
          <a:p>
            <a:pPr algn="ctr" defTabSz="905242"/>
            <a:r>
              <a:rPr lang="fr-FR" sz="3564" dirty="0">
                <a:ln w="19050">
                  <a:solidFill>
                    <a:prstClr val="black"/>
                  </a:solidFill>
                </a:ln>
                <a:solidFill>
                  <a:srgbClr val="FFFF00"/>
                </a:solidFill>
                <a:latin typeface="Permanent Marker" pitchFamily="2" charset="0"/>
                <a:ea typeface="Permanent Marker" pitchFamily="2" charset="0"/>
              </a:rPr>
              <a:t>Musique  traditionnelle</a:t>
            </a:r>
          </a:p>
        </p:txBody>
      </p:sp>
      <p:pic>
        <p:nvPicPr>
          <p:cNvPr id="16" name="Image 15" descr="0g00005.gif"/>
          <p:cNvPicPr>
            <a:picLocks noChangeAspect="1"/>
          </p:cNvPicPr>
          <p:nvPr/>
        </p:nvPicPr>
        <p:blipFill>
          <a:blip r:embed="rId5" cstate="print"/>
          <a:stretch>
            <a:fillRect/>
          </a:stretch>
        </p:blipFill>
        <p:spPr>
          <a:xfrm rot="720000">
            <a:off x="2892619" y="2179688"/>
            <a:ext cx="1697195" cy="1304446"/>
          </a:xfrm>
          <a:prstGeom prst="rect">
            <a:avLst/>
          </a:prstGeom>
        </p:spPr>
      </p:pic>
      <p:pic>
        <p:nvPicPr>
          <p:cNvPr id="13" name="Image 12" descr="f1daPhotographe.gif"/>
          <p:cNvPicPr>
            <a:picLocks noChangeAspect="1"/>
          </p:cNvPicPr>
          <p:nvPr/>
        </p:nvPicPr>
        <p:blipFill>
          <a:blip r:embed="rId6" cstate="print"/>
          <a:stretch>
            <a:fillRect/>
          </a:stretch>
        </p:blipFill>
        <p:spPr>
          <a:xfrm flipH="1">
            <a:off x="6079562" y="1311762"/>
            <a:ext cx="1603790" cy="1603790"/>
          </a:xfrm>
          <a:prstGeom prst="rect">
            <a:avLst/>
          </a:prstGeom>
        </p:spPr>
      </p:pic>
      <p:sp>
        <p:nvSpPr>
          <p:cNvPr id="4" name="ZoneTexte 3">
            <a:extLst>
              <a:ext uri="{FF2B5EF4-FFF2-40B4-BE49-F238E27FC236}">
                <a16:creationId xmlns:a16="http://schemas.microsoft.com/office/drawing/2014/main" id="{9F5DD25F-DE04-A6A0-4437-0C366DE0EF0F}"/>
              </a:ext>
            </a:extLst>
          </p:cNvPr>
          <p:cNvSpPr txBox="1"/>
          <p:nvPr/>
        </p:nvSpPr>
        <p:spPr>
          <a:xfrm>
            <a:off x="6881458" y="5446899"/>
            <a:ext cx="1027845" cy="313932"/>
          </a:xfrm>
          <a:prstGeom prst="rect">
            <a:avLst/>
          </a:prstGeom>
          <a:solidFill>
            <a:schemeClr val="accent6">
              <a:lumMod val="60000"/>
              <a:lumOff val="40000"/>
            </a:schemeClr>
          </a:solidFill>
        </p:spPr>
        <p:txBody>
          <a:bodyPr wrap="none" rtlCol="0">
            <a:spAutoFit/>
          </a:bodyPr>
          <a:lstStyle/>
          <a:p>
            <a:pPr defTabSz="731423"/>
            <a:r>
              <a:rPr lang="fr-FR" sz="1440" b="1" dirty="0">
                <a:solidFill>
                  <a:prstClr val="black"/>
                </a:solidFill>
                <a:latin typeface="Calibri"/>
              </a:rPr>
              <a:t>13.10.2025</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6"/>
                                        </p:tgtEl>
                                        <p:attrNameLst>
                                          <p:attrName>style.visibility</p:attrName>
                                        </p:attrNameLst>
                                      </p:cBhvr>
                                      <p:to>
                                        <p:strVal val="visible"/>
                                      </p:to>
                                    </p:set>
                                    <p:anim to="" calcmode="lin" valueType="num">
                                      <p:cBhvr>
                                        <p:cTn id="15" dur="1" fill="hold"/>
                                        <p:tgtEl>
                                          <p:spTgt spid="1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6000"/>
                            </p:stCondLst>
                            <p:childTnLst>
                              <p:par>
                                <p:cTn id="37" presetID="5" presetClass="entr" presetSubtype="10" fill="hold" grpId="0" nodeType="afterEffect">
                                  <p:stCondLst>
                                    <p:cond delay="2000"/>
                                  </p:stCondLst>
                                  <p:childTnLst>
                                    <p:set>
                                      <p:cBhvr>
                                        <p:cTn id="38" dur="1" fill="hold">
                                          <p:stCondLst>
                                            <p:cond delay="0"/>
                                          </p:stCondLst>
                                        </p:cTn>
                                        <p:tgtEl>
                                          <p:spTgt spid="4"/>
                                        </p:tgtEl>
                                        <p:attrNameLst>
                                          <p:attrName>style.visibility</p:attrName>
                                        </p:attrNameLst>
                                      </p:cBhvr>
                                      <p:to>
                                        <p:strVal val="visible"/>
                                      </p:to>
                                    </p:set>
                                    <p:animEffect transition="in" filter="checkerboard(across)">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p:bldP spid="14" grpId="0"/>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lbumPhotoClassique">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70000"/>
                <a:satMod val="350000"/>
              </a:schemeClr>
            </a:gs>
          </a:gsLst>
          <a:path path="circle">
            <a:fillToRect l="51000" t="-20000" r="200000" b="100000"/>
          </a:path>
        </a:gradFill>
        <a:blipFill>
          <a:blip xmlns:r="http://schemas.openxmlformats.org/officeDocument/2006/relationships" r:embed="rId1">
            <a:duotone>
              <a:schemeClr val="phClr">
                <a:shade val="25000"/>
                <a:satMod val="350000"/>
              </a:schemeClr>
              <a:schemeClr val="phClr">
                <a:tint val="83000"/>
                <a:satMod val="115000"/>
              </a:schemeClr>
            </a:duotone>
          </a:blip>
          <a:tile tx="0" ty="0" sx="120000" sy="120000" flip="xy" algn="t"/>
        </a:blipFill>
      </a:bgFillStyleLst>
    </a:fmtScheme>
  </a:themeElements>
  <a:objectDefaults/>
  <a:extraClrSchemeLst/>
  <a:extLst>
    <a:ext uri="{05A4C25C-085E-4340-85A3-A5531E510DB2}">
      <thm15:themeFamily xmlns:thm15="http://schemas.microsoft.com/office/thememl/2012/main" name="Office_63067572_TF16401343_Win32" id="{EC33902B-0F9A-45F1-B028-5B6D81463F35}" vid="{CD1301C6-B0E9-47BB-BBB3-C7A92BD10195}"/>
    </a:ext>
  </a:extLst>
</a:theme>
</file>

<file path=ppt/theme/theme2.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prstTxWarp prst="textArchDownPour">
          <a:avLst/>
        </a:prstTxWarp>
        <a:spAutoFit/>
      </a:bodyPr>
      <a:lstStyle>
        <a:defPPr algn="l" defTabSz="914400">
          <a:defRPr sz="8800" dirty="0" smtClean="0">
            <a:ln w="9525" cmpd="dbl">
              <a:solidFill>
                <a:prstClr val="black"/>
              </a:solidFill>
            </a:ln>
            <a:gradFill>
              <a:gsLst>
                <a:gs pos="0">
                  <a:srgbClr val="03D4A8"/>
                </a:gs>
                <a:gs pos="25000">
                  <a:srgbClr val="21D6E0"/>
                </a:gs>
                <a:gs pos="75000">
                  <a:srgbClr val="0087E6"/>
                </a:gs>
                <a:gs pos="100000">
                  <a:srgbClr val="005CBF"/>
                </a:gs>
              </a:gsLst>
              <a:lin ang="5400000" scaled="0"/>
            </a:gradFill>
            <a:latin typeface="Permanent Marker" pitchFamily="2" charset="0"/>
            <a:ea typeface="Permanent Marker" pitchFamily="2" charset="0"/>
          </a:defRPr>
        </a:defPPr>
      </a:lstStyle>
    </a:txDef>
  </a:objectDefaults>
  <a:extraClrSchemeLst/>
</a:theme>
</file>

<file path=ppt/theme/theme3.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7BA93842-4D7E-4E5F-94A9-35F5B3E5E199}">
  <ds:schemaRefs>
    <ds:schemaRef ds:uri="http://schemas.microsoft.com/sharepoint/v3/contenttype/forms"/>
  </ds:schemaRefs>
</ds:datastoreItem>
</file>

<file path=customXml/itemProps2.xml><?xml version="1.0" encoding="utf-8"?>
<ds:datastoreItem xmlns:ds="http://schemas.openxmlformats.org/officeDocument/2006/customXml" ds:itemID="{8B395253-62BB-4CDE-B288-C74B01D2A4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EBC9B2-5A7A-494C-BC37-26061F52599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Props/app.xml><?xml version="1.0" encoding="utf-8"?>
<Properties xmlns="http://schemas.openxmlformats.org/officeDocument/2006/extended-properties" xmlns:vt="http://schemas.openxmlformats.org/officeDocument/2006/docPropsVTypes">
  <Template>Album photo classique</Template>
  <TotalTime>0</TotalTime>
  <Words>272</Words>
  <Application>Microsoft Office PowerPoint</Application>
  <PresentationFormat>Affichage à l'écran (4:3)</PresentationFormat>
  <Paragraphs>68</Paragraphs>
  <Slides>46</Slides>
  <Notes>44</Notes>
  <HiddenSlides>0</HiddenSlides>
  <MMClips>1</MMClips>
  <ScaleCrop>false</ScaleCrop>
  <HeadingPairs>
    <vt:vector size="6" baseType="variant">
      <vt:variant>
        <vt:lpstr>Polices utilisées</vt:lpstr>
      </vt:variant>
      <vt:variant>
        <vt:i4>9</vt:i4>
      </vt:variant>
      <vt:variant>
        <vt:lpstr>Thème</vt:lpstr>
      </vt:variant>
      <vt:variant>
        <vt:i4>3</vt:i4>
      </vt:variant>
      <vt:variant>
        <vt:lpstr>Titres des diapositives</vt:lpstr>
      </vt:variant>
      <vt:variant>
        <vt:i4>46</vt:i4>
      </vt:variant>
    </vt:vector>
  </HeadingPairs>
  <TitlesOfParts>
    <vt:vector size="58" baseType="lpstr">
      <vt:lpstr>Arial</vt:lpstr>
      <vt:lpstr>Arial Black</vt:lpstr>
      <vt:lpstr>Arial Narrow</vt:lpstr>
      <vt:lpstr>Calibri</vt:lpstr>
      <vt:lpstr>Century Schoolbook</vt:lpstr>
      <vt:lpstr>Chiller</vt:lpstr>
      <vt:lpstr>Permanent Marker</vt:lpstr>
      <vt:lpstr>Rockwell</vt:lpstr>
      <vt:lpstr>Skranji</vt:lpstr>
      <vt:lpstr>AlbumPhotoClassique</vt:lpstr>
      <vt:lpstr>2_Thème Office</vt:lpstr>
      <vt:lpstr>3_Thème Office</vt:lpstr>
      <vt:lpstr>Présentation PowerPoint</vt:lpstr>
      <vt:lpstr>Hoffen  LE VILLAGE TOUT EN BLANC est un petit village en alsace verte plein de charme ! il est remarquable et pittoresque par ses belles, imposantes et traditionnelles maisons à colombages qui se succèdent dans l’artère principale.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LEITERSWILLER  est une ancienne commune française du Bas-Rhin, associée à Hoffen depuis 1974.</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4</cp:revision>
  <dcterms:created xsi:type="dcterms:W3CDTF">2025-10-12T15:01:06Z</dcterms:created>
  <dcterms:modified xsi:type="dcterms:W3CDTF">2025-10-13T22:01:46Z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