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media/image59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302" r:id="rId5"/>
    <p:sldId id="301" r:id="rId6"/>
    <p:sldId id="303" r:id="rId7"/>
    <p:sldId id="258" r:id="rId8"/>
    <p:sldId id="259" r:id="rId9"/>
    <p:sldId id="261" r:id="rId10"/>
    <p:sldId id="287" r:id="rId11"/>
    <p:sldId id="300" r:id="rId12"/>
    <p:sldId id="299" r:id="rId13"/>
    <p:sldId id="298" r:id="rId14"/>
    <p:sldId id="297" r:id="rId15"/>
    <p:sldId id="296" r:id="rId16"/>
    <p:sldId id="295" r:id="rId17"/>
    <p:sldId id="294" r:id="rId18"/>
    <p:sldId id="293" r:id="rId19"/>
    <p:sldId id="292" r:id="rId20"/>
    <p:sldId id="291" r:id="rId21"/>
    <p:sldId id="290" r:id="rId22"/>
    <p:sldId id="289" r:id="rId23"/>
    <p:sldId id="288" r:id="rId24"/>
    <p:sldId id="286" r:id="rId25"/>
    <p:sldId id="285" r:id="rId26"/>
    <p:sldId id="284" r:id="rId27"/>
    <p:sldId id="282" r:id="rId28"/>
    <p:sldId id="283" r:id="rId29"/>
    <p:sldId id="281" r:id="rId30"/>
    <p:sldId id="280" r:id="rId31"/>
    <p:sldId id="279" r:id="rId32"/>
    <p:sldId id="278" r:id="rId33"/>
    <p:sldId id="277" r:id="rId34"/>
    <p:sldId id="276" r:id="rId35"/>
    <p:sldId id="275" r:id="rId36"/>
    <p:sldId id="274" r:id="rId37"/>
    <p:sldId id="273" r:id="rId38"/>
    <p:sldId id="262" r:id="rId39"/>
    <p:sldId id="271" r:id="rId40"/>
    <p:sldId id="270" r:id="rId41"/>
    <p:sldId id="269" r:id="rId42"/>
    <p:sldId id="268" r:id="rId43"/>
    <p:sldId id="267" r:id="rId44"/>
    <p:sldId id="266" r:id="rId45"/>
    <p:sldId id="265" r:id="rId46"/>
    <p:sldId id="264" r:id="rId47"/>
    <p:sldId id="263" r:id="rId48"/>
    <p:sldId id="260" r:id="rId49"/>
    <p:sldId id="257" r:id="rId50"/>
  </p:sldIdLst>
  <p:sldSz cx="8640763" cy="5759450"/>
  <p:notesSz cx="6858000" cy="9144000"/>
  <p:defaultTextStyle>
    <a:defPPr>
      <a:defRPr lang="fr-FR"/>
    </a:defPPr>
    <a:lvl1pPr marL="0" algn="l" defTabSz="691195" rtl="0" eaLnBrk="1" latinLnBrk="0" hangingPunct="1">
      <a:defRPr sz="1361" kern="1200">
        <a:solidFill>
          <a:schemeClr val="tx1"/>
        </a:solidFill>
        <a:latin typeface="+mn-lt"/>
        <a:ea typeface="+mn-ea"/>
        <a:cs typeface="+mn-cs"/>
      </a:defRPr>
    </a:lvl1pPr>
    <a:lvl2pPr marL="345597" algn="l" defTabSz="691195" rtl="0" eaLnBrk="1" latinLnBrk="0" hangingPunct="1">
      <a:defRPr sz="1361" kern="1200">
        <a:solidFill>
          <a:schemeClr val="tx1"/>
        </a:solidFill>
        <a:latin typeface="+mn-lt"/>
        <a:ea typeface="+mn-ea"/>
        <a:cs typeface="+mn-cs"/>
      </a:defRPr>
    </a:lvl2pPr>
    <a:lvl3pPr marL="691195" algn="l" defTabSz="691195" rtl="0" eaLnBrk="1" latinLnBrk="0" hangingPunct="1">
      <a:defRPr sz="1361" kern="1200">
        <a:solidFill>
          <a:schemeClr val="tx1"/>
        </a:solidFill>
        <a:latin typeface="+mn-lt"/>
        <a:ea typeface="+mn-ea"/>
        <a:cs typeface="+mn-cs"/>
      </a:defRPr>
    </a:lvl3pPr>
    <a:lvl4pPr marL="1036792" algn="l" defTabSz="691195" rtl="0" eaLnBrk="1" latinLnBrk="0" hangingPunct="1">
      <a:defRPr sz="1361" kern="1200">
        <a:solidFill>
          <a:schemeClr val="tx1"/>
        </a:solidFill>
        <a:latin typeface="+mn-lt"/>
        <a:ea typeface="+mn-ea"/>
        <a:cs typeface="+mn-cs"/>
      </a:defRPr>
    </a:lvl4pPr>
    <a:lvl5pPr marL="1382390" algn="l" defTabSz="691195" rtl="0" eaLnBrk="1" latinLnBrk="0" hangingPunct="1">
      <a:defRPr sz="1361" kern="1200">
        <a:solidFill>
          <a:schemeClr val="tx1"/>
        </a:solidFill>
        <a:latin typeface="+mn-lt"/>
        <a:ea typeface="+mn-ea"/>
        <a:cs typeface="+mn-cs"/>
      </a:defRPr>
    </a:lvl5pPr>
    <a:lvl6pPr marL="1727987" algn="l" defTabSz="691195" rtl="0" eaLnBrk="1" latinLnBrk="0" hangingPunct="1">
      <a:defRPr sz="1361" kern="1200">
        <a:solidFill>
          <a:schemeClr val="tx1"/>
        </a:solidFill>
        <a:latin typeface="+mn-lt"/>
        <a:ea typeface="+mn-ea"/>
        <a:cs typeface="+mn-cs"/>
      </a:defRPr>
    </a:lvl6pPr>
    <a:lvl7pPr marL="2073585" algn="l" defTabSz="691195" rtl="0" eaLnBrk="1" latinLnBrk="0" hangingPunct="1">
      <a:defRPr sz="1361" kern="1200">
        <a:solidFill>
          <a:schemeClr val="tx1"/>
        </a:solidFill>
        <a:latin typeface="+mn-lt"/>
        <a:ea typeface="+mn-ea"/>
        <a:cs typeface="+mn-cs"/>
      </a:defRPr>
    </a:lvl7pPr>
    <a:lvl8pPr marL="2419182" algn="l" defTabSz="691195" rtl="0" eaLnBrk="1" latinLnBrk="0" hangingPunct="1">
      <a:defRPr sz="1361" kern="1200">
        <a:solidFill>
          <a:schemeClr val="tx1"/>
        </a:solidFill>
        <a:latin typeface="+mn-lt"/>
        <a:ea typeface="+mn-ea"/>
        <a:cs typeface="+mn-cs"/>
      </a:defRPr>
    </a:lvl8pPr>
    <a:lvl9pPr marL="2764780" algn="l" defTabSz="691195" rtl="0" eaLnBrk="1" latinLnBrk="0" hangingPunct="1">
      <a:defRPr sz="1361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xgPYWZ7Olg6J4GtcfRd8A==" hashData="NeRKZR49LMM6OUmGni7MslTue6HJBrLmnLaCWEz/d8IW50CSzvOisnCeF0J/5I5gijL+t2NthDGAYuMUfmZJX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951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67" y="226"/>
      </p:cViewPr>
      <p:guideLst/>
    </p:cSldViewPr>
  </p:slideViewPr>
  <p:notesTextViewPr>
    <p:cViewPr>
      <p:scale>
        <a:sx n="200" d="100"/>
        <a:sy n="2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theme" Target="theme/theme1.xml"/><Relationship Id="rId5" Type="http://schemas.openxmlformats.org/officeDocument/2006/relationships/slide" Target="slides/slide2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8" Type="http://schemas.openxmlformats.org/officeDocument/2006/relationships/slide" Target="slides/slide5.xml"/><Relationship Id="rId51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96537C-0F6B-911C-E2F4-CC37B066670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80096" y="942577"/>
            <a:ext cx="6480572" cy="2005142"/>
          </a:xfrm>
        </p:spPr>
        <p:txBody>
          <a:bodyPr anchor="b"/>
          <a:lstStyle>
            <a:lvl1pPr algn="ctr">
              <a:defRPr sz="4252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E763DF9-4858-A49C-6C74-295EFA40EF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80096" y="3025045"/>
            <a:ext cx="6480572" cy="1390533"/>
          </a:xfrm>
        </p:spPr>
        <p:txBody>
          <a:bodyPr/>
          <a:lstStyle>
            <a:lvl1pPr marL="0" indent="0" algn="ctr">
              <a:buNone/>
              <a:defRPr sz="1701"/>
            </a:lvl1pPr>
            <a:lvl2pPr marL="324018" indent="0" algn="ctr">
              <a:buNone/>
              <a:defRPr sz="1417"/>
            </a:lvl2pPr>
            <a:lvl3pPr marL="648035" indent="0" algn="ctr">
              <a:buNone/>
              <a:defRPr sz="1276"/>
            </a:lvl3pPr>
            <a:lvl4pPr marL="972053" indent="0" algn="ctr">
              <a:buNone/>
              <a:defRPr sz="1134"/>
            </a:lvl4pPr>
            <a:lvl5pPr marL="1296071" indent="0" algn="ctr">
              <a:buNone/>
              <a:defRPr sz="1134"/>
            </a:lvl5pPr>
            <a:lvl6pPr marL="1620088" indent="0" algn="ctr">
              <a:buNone/>
              <a:defRPr sz="1134"/>
            </a:lvl6pPr>
            <a:lvl7pPr marL="1944106" indent="0" algn="ctr">
              <a:buNone/>
              <a:defRPr sz="1134"/>
            </a:lvl7pPr>
            <a:lvl8pPr marL="2268123" indent="0" algn="ctr">
              <a:buNone/>
              <a:defRPr sz="1134"/>
            </a:lvl8pPr>
            <a:lvl9pPr marL="2592141" indent="0" algn="ctr">
              <a:buNone/>
              <a:defRPr sz="1134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13F0E7D-C712-F997-49D2-85629A7490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B16E3-BF9A-479A-AE72-1A10A41AC2D2}" type="datetimeFigureOut">
              <a:rPr lang="fr-FR" smtClean="0"/>
              <a:t>12/10/2025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60CF8B7-7CEF-648A-AB65-74DB75CBD6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FA7E09B-ADF1-29C1-F66D-EB95533330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8C2FF-5C1F-4CC8-BF4D-920800F4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94570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E66136-F5EC-BAEB-DEF8-50AFD869EA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751321A-6585-04AD-C557-E73DCC1992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68C8A17-B82F-C4F9-9588-E89A75EFE8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B16E3-BF9A-479A-AE72-1A10A41AC2D2}" type="datetimeFigureOut">
              <a:rPr lang="fr-FR" smtClean="0"/>
              <a:t>12/10/2025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A1B0817-6098-6835-36D2-79467865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D1EA823-142B-9C0F-F4CD-FE609A90B7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8C2FF-5C1F-4CC8-BF4D-920800F4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0532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6C0800-BCF0-3F37-60E1-34D70E07C4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52" y="1435864"/>
            <a:ext cx="7452658" cy="2395771"/>
          </a:xfrm>
        </p:spPr>
        <p:txBody>
          <a:bodyPr anchor="b"/>
          <a:lstStyle>
            <a:lvl1pPr>
              <a:defRPr sz="4252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D3F8E7F-0721-1668-1113-E91B7E75B7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89552" y="3854300"/>
            <a:ext cx="7452658" cy="1259879"/>
          </a:xfrm>
        </p:spPr>
        <p:txBody>
          <a:bodyPr/>
          <a:lstStyle>
            <a:lvl1pPr marL="0" indent="0">
              <a:buNone/>
              <a:defRPr sz="1701">
                <a:solidFill>
                  <a:schemeClr val="tx1">
                    <a:tint val="82000"/>
                  </a:schemeClr>
                </a:solidFill>
              </a:defRPr>
            </a:lvl1pPr>
            <a:lvl2pPr marL="324018" indent="0">
              <a:buNone/>
              <a:defRPr sz="1417">
                <a:solidFill>
                  <a:schemeClr val="tx1">
                    <a:tint val="82000"/>
                  </a:schemeClr>
                </a:solidFill>
              </a:defRPr>
            </a:lvl2pPr>
            <a:lvl3pPr marL="648035" indent="0">
              <a:buNone/>
              <a:defRPr sz="1276">
                <a:solidFill>
                  <a:schemeClr val="tx1">
                    <a:tint val="82000"/>
                  </a:schemeClr>
                </a:solidFill>
              </a:defRPr>
            </a:lvl3pPr>
            <a:lvl4pPr marL="972053" indent="0">
              <a:buNone/>
              <a:defRPr sz="1134">
                <a:solidFill>
                  <a:schemeClr val="tx1">
                    <a:tint val="82000"/>
                  </a:schemeClr>
                </a:solidFill>
              </a:defRPr>
            </a:lvl4pPr>
            <a:lvl5pPr marL="1296071" indent="0">
              <a:buNone/>
              <a:defRPr sz="1134">
                <a:solidFill>
                  <a:schemeClr val="tx1">
                    <a:tint val="82000"/>
                  </a:schemeClr>
                </a:solidFill>
              </a:defRPr>
            </a:lvl5pPr>
            <a:lvl6pPr marL="1620088" indent="0">
              <a:buNone/>
              <a:defRPr sz="1134">
                <a:solidFill>
                  <a:schemeClr val="tx1">
                    <a:tint val="82000"/>
                  </a:schemeClr>
                </a:solidFill>
              </a:defRPr>
            </a:lvl6pPr>
            <a:lvl7pPr marL="1944106" indent="0">
              <a:buNone/>
              <a:defRPr sz="1134">
                <a:solidFill>
                  <a:schemeClr val="tx1">
                    <a:tint val="82000"/>
                  </a:schemeClr>
                </a:solidFill>
              </a:defRPr>
            </a:lvl7pPr>
            <a:lvl8pPr marL="2268123" indent="0">
              <a:buNone/>
              <a:defRPr sz="1134">
                <a:solidFill>
                  <a:schemeClr val="tx1">
                    <a:tint val="82000"/>
                  </a:schemeClr>
                </a:solidFill>
              </a:defRPr>
            </a:lvl8pPr>
            <a:lvl9pPr marL="2592141" indent="0">
              <a:buNone/>
              <a:defRPr sz="1134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E014C0C-419C-6D18-4623-A08A8A0D3C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B16E3-BF9A-479A-AE72-1A10A41AC2D2}" type="datetimeFigureOut">
              <a:rPr lang="fr-FR" smtClean="0"/>
              <a:t>12/10/2025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2F8276D-C747-8DDB-4345-B14C45547A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3035DB2-9A84-8055-D294-12829C3806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8C2FF-5C1F-4CC8-BF4D-920800F4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37278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D3B4C6-FED6-ECFE-E212-A79B799804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6D48F5E-CD76-0305-0618-D7F1C0B97E7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94053" y="1533187"/>
            <a:ext cx="3672324" cy="365431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1DA1CB4-4015-C7CE-3A3B-691FEE2B64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374386" y="1533187"/>
            <a:ext cx="3672324" cy="365431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D1454C1-9098-28A4-9F2D-965F20CE8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B16E3-BF9A-479A-AE72-1A10A41AC2D2}" type="datetimeFigureOut">
              <a:rPr lang="fr-FR" smtClean="0"/>
              <a:t>12/10/2025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CED735D-83AA-4098-B1D8-A6D33E0A73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0FCC790-22E1-4A0D-FC83-BD41614714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8C2FF-5C1F-4CC8-BF4D-920800F4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41878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3E6463-1058-F412-B9D2-D33E2B25FF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5178" y="306638"/>
            <a:ext cx="7452658" cy="1113227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84F6BA4-027A-C23D-4FD8-D25E5256D6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95178" y="1411865"/>
            <a:ext cx="3655447" cy="691934"/>
          </a:xfrm>
        </p:spPr>
        <p:txBody>
          <a:bodyPr anchor="b"/>
          <a:lstStyle>
            <a:lvl1pPr marL="0" indent="0">
              <a:buNone/>
              <a:defRPr sz="1701" b="1"/>
            </a:lvl1pPr>
            <a:lvl2pPr marL="324018" indent="0">
              <a:buNone/>
              <a:defRPr sz="1417" b="1"/>
            </a:lvl2pPr>
            <a:lvl3pPr marL="648035" indent="0">
              <a:buNone/>
              <a:defRPr sz="1276" b="1"/>
            </a:lvl3pPr>
            <a:lvl4pPr marL="972053" indent="0">
              <a:buNone/>
              <a:defRPr sz="1134" b="1"/>
            </a:lvl4pPr>
            <a:lvl5pPr marL="1296071" indent="0">
              <a:buNone/>
              <a:defRPr sz="1134" b="1"/>
            </a:lvl5pPr>
            <a:lvl6pPr marL="1620088" indent="0">
              <a:buNone/>
              <a:defRPr sz="1134" b="1"/>
            </a:lvl6pPr>
            <a:lvl7pPr marL="1944106" indent="0">
              <a:buNone/>
              <a:defRPr sz="1134" b="1"/>
            </a:lvl7pPr>
            <a:lvl8pPr marL="2268123" indent="0">
              <a:buNone/>
              <a:defRPr sz="1134" b="1"/>
            </a:lvl8pPr>
            <a:lvl9pPr marL="2592141" indent="0">
              <a:buNone/>
              <a:defRPr sz="1134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095001C-5C20-4674-D89A-1346561DF2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95178" y="2103799"/>
            <a:ext cx="3655447" cy="3094372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05FFD7DB-5F4B-1F86-4147-71D463CA3CD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374386" y="1411865"/>
            <a:ext cx="3673450" cy="691934"/>
          </a:xfrm>
        </p:spPr>
        <p:txBody>
          <a:bodyPr anchor="b"/>
          <a:lstStyle>
            <a:lvl1pPr marL="0" indent="0">
              <a:buNone/>
              <a:defRPr sz="1701" b="1"/>
            </a:lvl1pPr>
            <a:lvl2pPr marL="324018" indent="0">
              <a:buNone/>
              <a:defRPr sz="1417" b="1"/>
            </a:lvl2pPr>
            <a:lvl3pPr marL="648035" indent="0">
              <a:buNone/>
              <a:defRPr sz="1276" b="1"/>
            </a:lvl3pPr>
            <a:lvl4pPr marL="972053" indent="0">
              <a:buNone/>
              <a:defRPr sz="1134" b="1"/>
            </a:lvl4pPr>
            <a:lvl5pPr marL="1296071" indent="0">
              <a:buNone/>
              <a:defRPr sz="1134" b="1"/>
            </a:lvl5pPr>
            <a:lvl6pPr marL="1620088" indent="0">
              <a:buNone/>
              <a:defRPr sz="1134" b="1"/>
            </a:lvl6pPr>
            <a:lvl7pPr marL="1944106" indent="0">
              <a:buNone/>
              <a:defRPr sz="1134" b="1"/>
            </a:lvl7pPr>
            <a:lvl8pPr marL="2268123" indent="0">
              <a:buNone/>
              <a:defRPr sz="1134" b="1"/>
            </a:lvl8pPr>
            <a:lvl9pPr marL="2592141" indent="0">
              <a:buNone/>
              <a:defRPr sz="1134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0E22C4B-5A9D-7360-614E-357DDE6E9CA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374386" y="2103799"/>
            <a:ext cx="3673450" cy="3094372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433900B-E587-8A87-B5AD-DDE59476B9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B16E3-BF9A-479A-AE72-1A10A41AC2D2}" type="datetimeFigureOut">
              <a:rPr lang="fr-FR" smtClean="0"/>
              <a:t>12/10/2025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30968A4-79D9-96E9-A6ED-98DCD6C926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E8DB5C38-5119-36E5-7D5F-FFA8F08CC0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8C2FF-5C1F-4CC8-BF4D-920800F4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49442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643AF0-EBD4-5A70-7F21-B11C37DDA2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AC9E9B32-8F50-B382-D34B-5506FDDA32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B16E3-BF9A-479A-AE72-1A10A41AC2D2}" type="datetimeFigureOut">
              <a:rPr lang="fr-FR" smtClean="0"/>
              <a:t>12/10/2025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0192D9D-38A7-A1B0-846B-3DDAC3DCD2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E79C6C7-5EDE-8D6B-5AA2-E8977D7039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8C2FF-5C1F-4CC8-BF4D-920800F4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03957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825B004-EB4A-B583-82F3-58842F7C1B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B16E3-BF9A-479A-AE72-1A10A41AC2D2}" type="datetimeFigureOut">
              <a:rPr lang="fr-FR" smtClean="0"/>
              <a:t>12/10/2025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01288F2-57F1-83BD-9A13-FFC8B99CA6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88F9128-7884-A429-E8B9-61FB294EFD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8C2FF-5C1F-4CC8-BF4D-920800F4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4038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00E8EF-CEF9-A26A-566D-25B70E229D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5178" y="383963"/>
            <a:ext cx="2786871" cy="1343872"/>
          </a:xfrm>
        </p:spPr>
        <p:txBody>
          <a:bodyPr anchor="b"/>
          <a:lstStyle>
            <a:lvl1pPr>
              <a:defRPr sz="2268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D14A4D7-5748-7542-6388-59511028D3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3450" y="829255"/>
            <a:ext cx="4374386" cy="4092942"/>
          </a:xfrm>
        </p:spPr>
        <p:txBody>
          <a:bodyPr/>
          <a:lstStyle>
            <a:lvl1pPr>
              <a:defRPr sz="2268"/>
            </a:lvl1pPr>
            <a:lvl2pPr>
              <a:defRPr sz="1984"/>
            </a:lvl2pPr>
            <a:lvl3pPr>
              <a:defRPr sz="1701"/>
            </a:lvl3pPr>
            <a:lvl4pPr>
              <a:defRPr sz="1417"/>
            </a:lvl4pPr>
            <a:lvl5pPr>
              <a:defRPr sz="1417"/>
            </a:lvl5pPr>
            <a:lvl6pPr>
              <a:defRPr sz="1417"/>
            </a:lvl6pPr>
            <a:lvl7pPr>
              <a:defRPr sz="1417"/>
            </a:lvl7pPr>
            <a:lvl8pPr>
              <a:defRPr sz="1417"/>
            </a:lvl8pPr>
            <a:lvl9pPr>
              <a:defRPr sz="141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91ECC60-5F99-DD79-4786-F930210DC9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95178" y="1727835"/>
            <a:ext cx="2786871" cy="3201028"/>
          </a:xfrm>
        </p:spPr>
        <p:txBody>
          <a:bodyPr/>
          <a:lstStyle>
            <a:lvl1pPr marL="0" indent="0">
              <a:buNone/>
              <a:defRPr sz="1134"/>
            </a:lvl1pPr>
            <a:lvl2pPr marL="324018" indent="0">
              <a:buNone/>
              <a:defRPr sz="992"/>
            </a:lvl2pPr>
            <a:lvl3pPr marL="648035" indent="0">
              <a:buNone/>
              <a:defRPr sz="850"/>
            </a:lvl3pPr>
            <a:lvl4pPr marL="972053" indent="0">
              <a:buNone/>
              <a:defRPr sz="709"/>
            </a:lvl4pPr>
            <a:lvl5pPr marL="1296071" indent="0">
              <a:buNone/>
              <a:defRPr sz="709"/>
            </a:lvl5pPr>
            <a:lvl6pPr marL="1620088" indent="0">
              <a:buNone/>
              <a:defRPr sz="709"/>
            </a:lvl6pPr>
            <a:lvl7pPr marL="1944106" indent="0">
              <a:buNone/>
              <a:defRPr sz="709"/>
            </a:lvl7pPr>
            <a:lvl8pPr marL="2268123" indent="0">
              <a:buNone/>
              <a:defRPr sz="709"/>
            </a:lvl8pPr>
            <a:lvl9pPr marL="2592141" indent="0">
              <a:buNone/>
              <a:defRPr sz="709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3971948-253E-C0F3-AC3F-D9DEA7D908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B16E3-BF9A-479A-AE72-1A10A41AC2D2}" type="datetimeFigureOut">
              <a:rPr lang="fr-FR" smtClean="0"/>
              <a:t>12/10/2025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64869F9-2492-7536-A52A-163BCCE90D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0B2C849-A943-E24E-170D-17E2026A5F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8C2FF-5C1F-4CC8-BF4D-920800F4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11448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4B7424-C788-D8CE-4287-7E9CB39B90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5178" y="383963"/>
            <a:ext cx="2786871" cy="1343872"/>
          </a:xfrm>
        </p:spPr>
        <p:txBody>
          <a:bodyPr anchor="b"/>
          <a:lstStyle>
            <a:lvl1pPr>
              <a:defRPr sz="2268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B19CDFA0-5494-3A5C-1FF4-92708D97478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673450" y="829255"/>
            <a:ext cx="4374386" cy="4092942"/>
          </a:xfrm>
        </p:spPr>
        <p:txBody>
          <a:bodyPr/>
          <a:lstStyle>
            <a:lvl1pPr marL="0" indent="0">
              <a:buNone/>
              <a:defRPr sz="2268"/>
            </a:lvl1pPr>
            <a:lvl2pPr marL="324018" indent="0">
              <a:buNone/>
              <a:defRPr sz="1984"/>
            </a:lvl2pPr>
            <a:lvl3pPr marL="648035" indent="0">
              <a:buNone/>
              <a:defRPr sz="1701"/>
            </a:lvl3pPr>
            <a:lvl4pPr marL="972053" indent="0">
              <a:buNone/>
              <a:defRPr sz="1417"/>
            </a:lvl4pPr>
            <a:lvl5pPr marL="1296071" indent="0">
              <a:buNone/>
              <a:defRPr sz="1417"/>
            </a:lvl5pPr>
            <a:lvl6pPr marL="1620088" indent="0">
              <a:buNone/>
              <a:defRPr sz="1417"/>
            </a:lvl6pPr>
            <a:lvl7pPr marL="1944106" indent="0">
              <a:buNone/>
              <a:defRPr sz="1417"/>
            </a:lvl7pPr>
            <a:lvl8pPr marL="2268123" indent="0">
              <a:buNone/>
              <a:defRPr sz="1417"/>
            </a:lvl8pPr>
            <a:lvl9pPr marL="2592141" indent="0">
              <a:buNone/>
              <a:defRPr sz="1417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DC8B034-62A8-C2B5-8E72-CC46C89A77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95178" y="1727835"/>
            <a:ext cx="2786871" cy="3201028"/>
          </a:xfrm>
        </p:spPr>
        <p:txBody>
          <a:bodyPr/>
          <a:lstStyle>
            <a:lvl1pPr marL="0" indent="0">
              <a:buNone/>
              <a:defRPr sz="1134"/>
            </a:lvl1pPr>
            <a:lvl2pPr marL="324018" indent="0">
              <a:buNone/>
              <a:defRPr sz="992"/>
            </a:lvl2pPr>
            <a:lvl3pPr marL="648035" indent="0">
              <a:buNone/>
              <a:defRPr sz="850"/>
            </a:lvl3pPr>
            <a:lvl4pPr marL="972053" indent="0">
              <a:buNone/>
              <a:defRPr sz="709"/>
            </a:lvl4pPr>
            <a:lvl5pPr marL="1296071" indent="0">
              <a:buNone/>
              <a:defRPr sz="709"/>
            </a:lvl5pPr>
            <a:lvl6pPr marL="1620088" indent="0">
              <a:buNone/>
              <a:defRPr sz="709"/>
            </a:lvl6pPr>
            <a:lvl7pPr marL="1944106" indent="0">
              <a:buNone/>
              <a:defRPr sz="709"/>
            </a:lvl7pPr>
            <a:lvl8pPr marL="2268123" indent="0">
              <a:buNone/>
              <a:defRPr sz="709"/>
            </a:lvl8pPr>
            <a:lvl9pPr marL="2592141" indent="0">
              <a:buNone/>
              <a:defRPr sz="709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9C9129C-171A-6247-ADF8-C58DE2D0B4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B16E3-BF9A-479A-AE72-1A10A41AC2D2}" type="datetimeFigureOut">
              <a:rPr lang="fr-FR" smtClean="0"/>
              <a:t>12/10/2025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21FFE20-7897-FC33-EFAF-AB33FECD4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5D5F50A-C85A-29C0-78D0-CDCE14243F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8C2FF-5C1F-4CC8-BF4D-920800F4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68863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FDCEBD-906E-62FE-04D3-9692751A9A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31EF42F-53B1-EEFF-C337-070F97D7DE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2B90547-8E38-300D-8233-DFD1D97E7C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B16E3-BF9A-479A-AE72-1A10A41AC2D2}" type="datetimeFigureOut">
              <a:rPr lang="fr-FR" smtClean="0"/>
              <a:t>12/10/2025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BFAA969-F5C1-5F12-9AF9-469C055E7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3DBA9A3-A8DD-E4FE-4B6D-9D8CBE4174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8C2FF-5C1F-4CC8-BF4D-920800F4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31944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AC03F2A-4F72-58D5-CF8F-927B3A2D73B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183546" y="306637"/>
            <a:ext cx="1863165" cy="488086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C6F74A4-5B5A-86C1-97CE-BF57A48C3D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94052" y="306637"/>
            <a:ext cx="5481484" cy="488086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ED184BD-4010-C9C5-F7D5-105F1131C6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B16E3-BF9A-479A-AE72-1A10A41AC2D2}" type="datetimeFigureOut">
              <a:rPr lang="fr-FR" smtClean="0"/>
              <a:t>12/10/2025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24CB243-2C0D-CB3C-D106-B65E196387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D1CF169-B401-8237-B14B-3D835F3F75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8C2FF-5C1F-4CC8-BF4D-920800F4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64985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6" y="1789177"/>
            <a:ext cx="7344649" cy="1234549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3689"/>
            <a:ext cx="6048534" cy="147185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609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219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828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4438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8047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1657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5266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8876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3407523"/>
      </p:ext>
    </p:extLst>
  </p:cSld>
  <p:clrMapOvr>
    <a:masterClrMapping/>
  </p:clrMapOvr>
  <p:transition spd="slow" advTm="4000">
    <p:diamond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437652"/>
      </p:ext>
    </p:extLst>
  </p:cSld>
  <p:clrMapOvr>
    <a:masterClrMapping/>
  </p:clrMapOvr>
  <p:transition spd="slow" advTm="4000">
    <p:diamond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0991"/>
            <a:ext cx="7344649" cy="1143892"/>
          </a:xfrm>
        </p:spPr>
        <p:txBody>
          <a:bodyPr anchor="t"/>
          <a:lstStyle>
            <a:lvl1pPr algn="l">
              <a:defRPr sz="3126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115"/>
            <a:ext cx="7344649" cy="1259879"/>
          </a:xfrm>
        </p:spPr>
        <p:txBody>
          <a:bodyPr anchor="b"/>
          <a:lstStyle>
            <a:lvl1pPr marL="0" indent="0">
              <a:buNone/>
              <a:defRPr sz="1563">
                <a:solidFill>
                  <a:schemeClr val="tx1">
                    <a:tint val="75000"/>
                  </a:schemeClr>
                </a:solidFill>
              </a:defRPr>
            </a:lvl1pPr>
            <a:lvl2pPr marL="360952" indent="0">
              <a:buNone/>
              <a:defRPr sz="1421">
                <a:solidFill>
                  <a:schemeClr val="tx1">
                    <a:tint val="75000"/>
                  </a:schemeClr>
                </a:solidFill>
              </a:defRPr>
            </a:lvl2pPr>
            <a:lvl3pPr marL="721904" indent="0">
              <a:buNone/>
              <a:defRPr sz="1279">
                <a:solidFill>
                  <a:schemeClr val="tx1">
                    <a:tint val="75000"/>
                  </a:schemeClr>
                </a:solidFill>
              </a:defRPr>
            </a:lvl3pPr>
            <a:lvl4pPr marL="1082856" indent="0">
              <a:buNone/>
              <a:defRPr sz="1137">
                <a:solidFill>
                  <a:schemeClr val="tx1">
                    <a:tint val="75000"/>
                  </a:schemeClr>
                </a:solidFill>
              </a:defRPr>
            </a:lvl4pPr>
            <a:lvl5pPr marL="1443808" indent="0">
              <a:buNone/>
              <a:defRPr sz="1137">
                <a:solidFill>
                  <a:schemeClr val="tx1">
                    <a:tint val="75000"/>
                  </a:schemeClr>
                </a:solidFill>
              </a:defRPr>
            </a:lvl5pPr>
            <a:lvl6pPr marL="1804761" indent="0">
              <a:buNone/>
              <a:defRPr sz="1137">
                <a:solidFill>
                  <a:schemeClr val="tx1">
                    <a:tint val="75000"/>
                  </a:schemeClr>
                </a:solidFill>
              </a:defRPr>
            </a:lvl6pPr>
            <a:lvl7pPr marL="2165713" indent="0">
              <a:buNone/>
              <a:defRPr sz="1137">
                <a:solidFill>
                  <a:schemeClr val="tx1">
                    <a:tint val="75000"/>
                  </a:schemeClr>
                </a:solidFill>
              </a:defRPr>
            </a:lvl7pPr>
            <a:lvl8pPr marL="2526664" indent="0">
              <a:buNone/>
              <a:defRPr sz="1137">
                <a:solidFill>
                  <a:schemeClr val="tx1">
                    <a:tint val="75000"/>
                  </a:schemeClr>
                </a:solidFill>
              </a:defRPr>
            </a:lvl8pPr>
            <a:lvl9pPr marL="2887616" indent="0">
              <a:buNone/>
              <a:defRPr sz="113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3302505"/>
      </p:ext>
    </p:extLst>
  </p:cSld>
  <p:clrMapOvr>
    <a:masterClrMapping/>
  </p:clrMapOvr>
  <p:transition spd="slow" advTm="4000">
    <p:diamond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9" y="1119905"/>
            <a:ext cx="3816337" cy="3167698"/>
          </a:xfrm>
        </p:spPr>
        <p:txBody>
          <a:bodyPr/>
          <a:lstStyle>
            <a:lvl1pPr>
              <a:defRPr sz="2203"/>
            </a:lvl1pPr>
            <a:lvl2pPr>
              <a:defRPr sz="1918"/>
            </a:lvl2pPr>
            <a:lvl3pPr>
              <a:defRPr sz="1563"/>
            </a:lvl3pPr>
            <a:lvl4pPr>
              <a:defRPr sz="1421"/>
            </a:lvl4pPr>
            <a:lvl5pPr>
              <a:defRPr sz="1421"/>
            </a:lvl5pPr>
            <a:lvl6pPr>
              <a:defRPr sz="1421"/>
            </a:lvl6pPr>
            <a:lvl7pPr>
              <a:defRPr sz="1421"/>
            </a:lvl7pPr>
            <a:lvl8pPr>
              <a:defRPr sz="1421"/>
            </a:lvl8pPr>
            <a:lvl9pPr>
              <a:defRPr sz="1421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96" y="1119905"/>
            <a:ext cx="3816337" cy="3167698"/>
          </a:xfrm>
        </p:spPr>
        <p:txBody>
          <a:bodyPr/>
          <a:lstStyle>
            <a:lvl1pPr>
              <a:defRPr sz="2203"/>
            </a:lvl1pPr>
            <a:lvl2pPr>
              <a:defRPr sz="1918"/>
            </a:lvl2pPr>
            <a:lvl3pPr>
              <a:defRPr sz="1563"/>
            </a:lvl3pPr>
            <a:lvl4pPr>
              <a:defRPr sz="1421"/>
            </a:lvl4pPr>
            <a:lvl5pPr>
              <a:defRPr sz="1421"/>
            </a:lvl5pPr>
            <a:lvl6pPr>
              <a:defRPr sz="1421"/>
            </a:lvl6pPr>
            <a:lvl7pPr>
              <a:defRPr sz="1421"/>
            </a:lvl7pPr>
            <a:lvl8pPr>
              <a:defRPr sz="1421"/>
            </a:lvl8pPr>
            <a:lvl9pPr>
              <a:defRPr sz="1421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8658593"/>
      </p:ext>
    </p:extLst>
  </p:cSld>
  <p:clrMapOvr>
    <a:masterClrMapping/>
  </p:clrMapOvr>
  <p:transition spd="slow" advTm="4000">
    <p:diamond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7" y="230657"/>
            <a:ext cx="7776687" cy="959908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0" y="1289222"/>
            <a:ext cx="3817837" cy="537282"/>
          </a:xfrm>
        </p:spPr>
        <p:txBody>
          <a:bodyPr anchor="b"/>
          <a:lstStyle>
            <a:lvl1pPr marL="0" indent="0">
              <a:buNone/>
              <a:defRPr sz="1918" b="1"/>
            </a:lvl1pPr>
            <a:lvl2pPr marL="360952" indent="0">
              <a:buNone/>
              <a:defRPr sz="1563" b="1"/>
            </a:lvl2pPr>
            <a:lvl3pPr marL="721904" indent="0">
              <a:buNone/>
              <a:defRPr sz="1421" b="1"/>
            </a:lvl3pPr>
            <a:lvl4pPr marL="1082856" indent="0">
              <a:buNone/>
              <a:defRPr sz="1279" b="1"/>
            </a:lvl4pPr>
            <a:lvl5pPr marL="1443808" indent="0">
              <a:buNone/>
              <a:defRPr sz="1279" b="1"/>
            </a:lvl5pPr>
            <a:lvl6pPr marL="1804761" indent="0">
              <a:buNone/>
              <a:defRPr sz="1279" b="1"/>
            </a:lvl6pPr>
            <a:lvl7pPr marL="2165713" indent="0">
              <a:buNone/>
              <a:defRPr sz="1279" b="1"/>
            </a:lvl7pPr>
            <a:lvl8pPr marL="2526664" indent="0">
              <a:buNone/>
              <a:defRPr sz="1279" b="1"/>
            </a:lvl8pPr>
            <a:lvl9pPr marL="2887616" indent="0">
              <a:buNone/>
              <a:defRPr sz="127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40" y="1826494"/>
            <a:ext cx="3817837" cy="3318350"/>
          </a:xfrm>
        </p:spPr>
        <p:txBody>
          <a:bodyPr/>
          <a:lstStyle>
            <a:lvl1pPr>
              <a:defRPr sz="1918"/>
            </a:lvl1pPr>
            <a:lvl2pPr>
              <a:defRPr sz="1563"/>
            </a:lvl2pPr>
            <a:lvl3pPr>
              <a:defRPr sz="1421"/>
            </a:lvl3pPr>
            <a:lvl4pPr>
              <a:defRPr sz="1279"/>
            </a:lvl4pPr>
            <a:lvl5pPr>
              <a:defRPr sz="1279"/>
            </a:lvl5pPr>
            <a:lvl6pPr>
              <a:defRPr sz="1279"/>
            </a:lvl6pPr>
            <a:lvl7pPr>
              <a:defRPr sz="1279"/>
            </a:lvl7pPr>
            <a:lvl8pPr>
              <a:defRPr sz="1279"/>
            </a:lvl8pPr>
            <a:lvl9pPr>
              <a:defRPr sz="127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403" y="1289222"/>
            <a:ext cx="3819337" cy="537282"/>
          </a:xfrm>
        </p:spPr>
        <p:txBody>
          <a:bodyPr anchor="b"/>
          <a:lstStyle>
            <a:lvl1pPr marL="0" indent="0">
              <a:buNone/>
              <a:defRPr sz="1918" b="1"/>
            </a:lvl1pPr>
            <a:lvl2pPr marL="360952" indent="0">
              <a:buNone/>
              <a:defRPr sz="1563" b="1"/>
            </a:lvl2pPr>
            <a:lvl3pPr marL="721904" indent="0">
              <a:buNone/>
              <a:defRPr sz="1421" b="1"/>
            </a:lvl3pPr>
            <a:lvl4pPr marL="1082856" indent="0">
              <a:buNone/>
              <a:defRPr sz="1279" b="1"/>
            </a:lvl4pPr>
            <a:lvl5pPr marL="1443808" indent="0">
              <a:buNone/>
              <a:defRPr sz="1279" b="1"/>
            </a:lvl5pPr>
            <a:lvl6pPr marL="1804761" indent="0">
              <a:buNone/>
              <a:defRPr sz="1279" b="1"/>
            </a:lvl6pPr>
            <a:lvl7pPr marL="2165713" indent="0">
              <a:buNone/>
              <a:defRPr sz="1279" b="1"/>
            </a:lvl7pPr>
            <a:lvl8pPr marL="2526664" indent="0">
              <a:buNone/>
              <a:defRPr sz="1279" b="1"/>
            </a:lvl8pPr>
            <a:lvl9pPr marL="2887616" indent="0">
              <a:buNone/>
              <a:defRPr sz="127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403" y="1826494"/>
            <a:ext cx="3819337" cy="3318350"/>
          </a:xfrm>
        </p:spPr>
        <p:txBody>
          <a:bodyPr/>
          <a:lstStyle>
            <a:lvl1pPr>
              <a:defRPr sz="1918"/>
            </a:lvl1pPr>
            <a:lvl2pPr>
              <a:defRPr sz="1563"/>
            </a:lvl2pPr>
            <a:lvl3pPr>
              <a:defRPr sz="1421"/>
            </a:lvl3pPr>
            <a:lvl4pPr>
              <a:defRPr sz="1279"/>
            </a:lvl4pPr>
            <a:lvl5pPr>
              <a:defRPr sz="1279"/>
            </a:lvl5pPr>
            <a:lvl6pPr>
              <a:defRPr sz="1279"/>
            </a:lvl6pPr>
            <a:lvl7pPr>
              <a:defRPr sz="1279"/>
            </a:lvl7pPr>
            <a:lvl8pPr>
              <a:defRPr sz="1279"/>
            </a:lvl8pPr>
            <a:lvl9pPr>
              <a:defRPr sz="127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0186833"/>
      </p:ext>
    </p:extLst>
  </p:cSld>
  <p:clrMapOvr>
    <a:masterClrMapping/>
  </p:clrMapOvr>
  <p:transition spd="slow" advTm="4000">
    <p:diamond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4956303"/>
      </p:ext>
    </p:extLst>
  </p:cSld>
  <p:clrMapOvr>
    <a:masterClrMapping/>
  </p:clrMapOvr>
  <p:transition spd="slow" advTm="4000">
    <p:diamond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9359617"/>
      </p:ext>
    </p:extLst>
  </p:cSld>
  <p:clrMapOvr>
    <a:masterClrMapping/>
  </p:clrMapOvr>
  <p:transition spd="slow" advTm="4000">
    <p:diamond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6" y="229314"/>
            <a:ext cx="2842751" cy="975907"/>
          </a:xfrm>
        </p:spPr>
        <p:txBody>
          <a:bodyPr anchor="b"/>
          <a:lstStyle>
            <a:lvl1pPr algn="l">
              <a:defRPr sz="1563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00" y="229312"/>
            <a:ext cx="4830427" cy="4915531"/>
          </a:xfrm>
        </p:spPr>
        <p:txBody>
          <a:bodyPr/>
          <a:lstStyle>
            <a:lvl1pPr>
              <a:defRPr sz="2558"/>
            </a:lvl1pPr>
            <a:lvl2pPr>
              <a:defRPr sz="2203"/>
            </a:lvl2pPr>
            <a:lvl3pPr>
              <a:defRPr sz="1918"/>
            </a:lvl3pPr>
            <a:lvl4pPr>
              <a:defRPr sz="1563"/>
            </a:lvl4pPr>
            <a:lvl5pPr>
              <a:defRPr sz="1563"/>
            </a:lvl5pPr>
            <a:lvl6pPr>
              <a:defRPr sz="1563"/>
            </a:lvl6pPr>
            <a:lvl7pPr>
              <a:defRPr sz="1563"/>
            </a:lvl7pPr>
            <a:lvl8pPr>
              <a:defRPr sz="1563"/>
            </a:lvl8pPr>
            <a:lvl9pPr>
              <a:defRPr sz="1563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6" y="1205231"/>
            <a:ext cx="2842751" cy="3939623"/>
          </a:xfrm>
        </p:spPr>
        <p:txBody>
          <a:bodyPr/>
          <a:lstStyle>
            <a:lvl1pPr marL="0" indent="0">
              <a:buNone/>
              <a:defRPr sz="1137"/>
            </a:lvl1pPr>
            <a:lvl2pPr marL="360952" indent="0">
              <a:buNone/>
              <a:defRPr sz="923"/>
            </a:lvl2pPr>
            <a:lvl3pPr marL="721904" indent="0">
              <a:buNone/>
              <a:defRPr sz="782"/>
            </a:lvl3pPr>
            <a:lvl4pPr marL="1082856" indent="0">
              <a:buNone/>
              <a:defRPr sz="711"/>
            </a:lvl4pPr>
            <a:lvl5pPr marL="1443808" indent="0">
              <a:buNone/>
              <a:defRPr sz="711"/>
            </a:lvl5pPr>
            <a:lvl6pPr marL="1804761" indent="0">
              <a:buNone/>
              <a:defRPr sz="711"/>
            </a:lvl6pPr>
            <a:lvl7pPr marL="2165713" indent="0">
              <a:buNone/>
              <a:defRPr sz="711"/>
            </a:lvl7pPr>
            <a:lvl8pPr marL="2526664" indent="0">
              <a:buNone/>
              <a:defRPr sz="711"/>
            </a:lvl8pPr>
            <a:lvl9pPr marL="2887616" indent="0">
              <a:buNone/>
              <a:defRPr sz="71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9782150"/>
      </p:ext>
    </p:extLst>
  </p:cSld>
  <p:clrMapOvr>
    <a:masterClrMapping/>
  </p:clrMapOvr>
  <p:transition spd="slow" advTm="4000">
    <p:diamond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1615"/>
            <a:ext cx="5184458" cy="475956"/>
          </a:xfrm>
        </p:spPr>
        <p:txBody>
          <a:bodyPr anchor="b"/>
          <a:lstStyle>
            <a:lvl1pPr algn="l">
              <a:defRPr sz="1563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619"/>
            <a:ext cx="5184458" cy="3455670"/>
          </a:xfrm>
        </p:spPr>
        <p:txBody>
          <a:bodyPr/>
          <a:lstStyle>
            <a:lvl1pPr marL="0" indent="0">
              <a:buNone/>
              <a:defRPr sz="2558"/>
            </a:lvl1pPr>
            <a:lvl2pPr marL="360952" indent="0">
              <a:buNone/>
              <a:defRPr sz="2203"/>
            </a:lvl2pPr>
            <a:lvl3pPr marL="721904" indent="0">
              <a:buNone/>
              <a:defRPr sz="1918"/>
            </a:lvl3pPr>
            <a:lvl4pPr marL="1082856" indent="0">
              <a:buNone/>
              <a:defRPr sz="1563"/>
            </a:lvl4pPr>
            <a:lvl5pPr marL="1443808" indent="0">
              <a:buNone/>
              <a:defRPr sz="1563"/>
            </a:lvl5pPr>
            <a:lvl6pPr marL="1804761" indent="0">
              <a:buNone/>
              <a:defRPr sz="1563"/>
            </a:lvl6pPr>
            <a:lvl7pPr marL="2165713" indent="0">
              <a:buNone/>
              <a:defRPr sz="1563"/>
            </a:lvl7pPr>
            <a:lvl8pPr marL="2526664" indent="0">
              <a:buNone/>
              <a:defRPr sz="1563"/>
            </a:lvl8pPr>
            <a:lvl9pPr marL="2887616" indent="0">
              <a:buNone/>
              <a:defRPr sz="1563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7572"/>
            <a:ext cx="5184458" cy="675935"/>
          </a:xfrm>
        </p:spPr>
        <p:txBody>
          <a:bodyPr/>
          <a:lstStyle>
            <a:lvl1pPr marL="0" indent="0">
              <a:buNone/>
              <a:defRPr sz="1137"/>
            </a:lvl1pPr>
            <a:lvl2pPr marL="360952" indent="0">
              <a:buNone/>
              <a:defRPr sz="923"/>
            </a:lvl2pPr>
            <a:lvl3pPr marL="721904" indent="0">
              <a:buNone/>
              <a:defRPr sz="782"/>
            </a:lvl3pPr>
            <a:lvl4pPr marL="1082856" indent="0">
              <a:buNone/>
              <a:defRPr sz="711"/>
            </a:lvl4pPr>
            <a:lvl5pPr marL="1443808" indent="0">
              <a:buNone/>
              <a:defRPr sz="711"/>
            </a:lvl5pPr>
            <a:lvl6pPr marL="1804761" indent="0">
              <a:buNone/>
              <a:defRPr sz="711"/>
            </a:lvl6pPr>
            <a:lvl7pPr marL="2165713" indent="0">
              <a:buNone/>
              <a:defRPr sz="711"/>
            </a:lvl7pPr>
            <a:lvl8pPr marL="2526664" indent="0">
              <a:buNone/>
              <a:defRPr sz="711"/>
            </a:lvl8pPr>
            <a:lvl9pPr marL="2887616" indent="0">
              <a:buNone/>
              <a:defRPr sz="71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7024926"/>
      </p:ext>
    </p:extLst>
  </p:cSld>
  <p:clrMapOvr>
    <a:masterClrMapping/>
  </p:clrMapOvr>
  <p:transition spd="slow" advTm="4000">
    <p:diamond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6941966"/>
      </p:ext>
    </p:extLst>
  </p:cSld>
  <p:clrMapOvr>
    <a:masterClrMapping/>
  </p:clrMapOvr>
  <p:transition spd="slow" advTm="4000">
    <p:diamond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191982"/>
            <a:ext cx="1944172" cy="4095609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9" y="191982"/>
            <a:ext cx="5688502" cy="4095609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3068634"/>
      </p:ext>
    </p:extLst>
  </p:cSld>
  <p:clrMapOvr>
    <a:masterClrMapping/>
  </p:clrMapOvr>
  <p:transition spd="slow" advTm="4000">
    <p:diamond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6" y="1789181"/>
            <a:ext cx="7344649" cy="1234549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3689"/>
            <a:ext cx="6048534" cy="147185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277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554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831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109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386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66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941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4218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0538547"/>
      </p:ext>
    </p:extLst>
  </p:cSld>
  <p:clrMapOvr>
    <a:masterClrMapping/>
  </p:clrMapOvr>
  <p:transition spd="slow" advTm="4000">
    <p:diamond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9801861"/>
      </p:ext>
    </p:extLst>
  </p:cSld>
  <p:clrMapOvr>
    <a:masterClrMapping/>
  </p:clrMapOvr>
  <p:transition spd="slow" advTm="4000">
    <p:diamond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0997"/>
            <a:ext cx="7344649" cy="1143892"/>
          </a:xfrm>
        </p:spPr>
        <p:txBody>
          <a:bodyPr anchor="t"/>
          <a:lstStyle>
            <a:lvl1pPr algn="l">
              <a:defRPr sz="3705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118"/>
            <a:ext cx="7344649" cy="1259879"/>
          </a:xfrm>
        </p:spPr>
        <p:txBody>
          <a:bodyPr anchor="b"/>
          <a:lstStyle>
            <a:lvl1pPr marL="0" indent="0">
              <a:buNone/>
              <a:defRPr sz="1852">
                <a:solidFill>
                  <a:schemeClr val="tx1">
                    <a:tint val="75000"/>
                  </a:schemeClr>
                </a:solidFill>
              </a:defRPr>
            </a:lvl1pPr>
            <a:lvl2pPr marL="427732" indent="0">
              <a:buNone/>
              <a:defRPr sz="1684">
                <a:solidFill>
                  <a:schemeClr val="tx1">
                    <a:tint val="75000"/>
                  </a:schemeClr>
                </a:solidFill>
              </a:defRPr>
            </a:lvl2pPr>
            <a:lvl3pPr marL="855464" indent="0">
              <a:buNone/>
              <a:defRPr sz="1516">
                <a:solidFill>
                  <a:schemeClr val="tx1">
                    <a:tint val="75000"/>
                  </a:schemeClr>
                </a:solidFill>
              </a:defRPr>
            </a:lvl3pPr>
            <a:lvl4pPr marL="1283195" indent="0">
              <a:buNone/>
              <a:defRPr sz="1347">
                <a:solidFill>
                  <a:schemeClr val="tx1">
                    <a:tint val="75000"/>
                  </a:schemeClr>
                </a:solidFill>
              </a:defRPr>
            </a:lvl4pPr>
            <a:lvl5pPr marL="1710927" indent="0">
              <a:buNone/>
              <a:defRPr sz="1347">
                <a:solidFill>
                  <a:schemeClr val="tx1">
                    <a:tint val="75000"/>
                  </a:schemeClr>
                </a:solidFill>
              </a:defRPr>
            </a:lvl5pPr>
            <a:lvl6pPr marL="2138659" indent="0">
              <a:buNone/>
              <a:defRPr sz="1347">
                <a:solidFill>
                  <a:schemeClr val="tx1">
                    <a:tint val="75000"/>
                  </a:schemeClr>
                </a:solidFill>
              </a:defRPr>
            </a:lvl6pPr>
            <a:lvl7pPr marL="2566391" indent="0">
              <a:buNone/>
              <a:defRPr sz="1347">
                <a:solidFill>
                  <a:schemeClr val="tx1">
                    <a:tint val="75000"/>
                  </a:schemeClr>
                </a:solidFill>
              </a:defRPr>
            </a:lvl7pPr>
            <a:lvl8pPr marL="2994122" indent="0">
              <a:buNone/>
              <a:defRPr sz="1347">
                <a:solidFill>
                  <a:schemeClr val="tx1">
                    <a:tint val="75000"/>
                  </a:schemeClr>
                </a:solidFill>
              </a:defRPr>
            </a:lvl8pPr>
            <a:lvl9pPr marL="3421853" indent="0">
              <a:buNone/>
              <a:defRPr sz="134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4258942"/>
      </p:ext>
    </p:extLst>
  </p:cSld>
  <p:clrMapOvr>
    <a:masterClrMapping/>
  </p:clrMapOvr>
  <p:transition spd="slow" advTm="4000">
    <p:diamond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3872"/>
            <a:ext cx="3816337" cy="3800971"/>
          </a:xfrm>
        </p:spPr>
        <p:txBody>
          <a:bodyPr/>
          <a:lstStyle>
            <a:lvl1pPr>
              <a:defRPr sz="2610"/>
            </a:lvl1pPr>
            <a:lvl2pPr>
              <a:defRPr sz="2273"/>
            </a:lvl2pPr>
            <a:lvl3pPr>
              <a:defRPr sz="1852"/>
            </a:lvl3pPr>
            <a:lvl4pPr>
              <a:defRPr sz="1684"/>
            </a:lvl4pPr>
            <a:lvl5pPr>
              <a:defRPr sz="1684"/>
            </a:lvl5pPr>
            <a:lvl6pPr>
              <a:defRPr sz="1684"/>
            </a:lvl6pPr>
            <a:lvl7pPr>
              <a:defRPr sz="1684"/>
            </a:lvl7pPr>
            <a:lvl8pPr>
              <a:defRPr sz="1684"/>
            </a:lvl8pPr>
            <a:lvl9pPr>
              <a:defRPr sz="168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94" y="1343872"/>
            <a:ext cx="3816337" cy="3800971"/>
          </a:xfrm>
        </p:spPr>
        <p:txBody>
          <a:bodyPr/>
          <a:lstStyle>
            <a:lvl1pPr>
              <a:defRPr sz="2610"/>
            </a:lvl1pPr>
            <a:lvl2pPr>
              <a:defRPr sz="2273"/>
            </a:lvl2pPr>
            <a:lvl3pPr>
              <a:defRPr sz="1852"/>
            </a:lvl3pPr>
            <a:lvl4pPr>
              <a:defRPr sz="1684"/>
            </a:lvl4pPr>
            <a:lvl5pPr>
              <a:defRPr sz="1684"/>
            </a:lvl5pPr>
            <a:lvl6pPr>
              <a:defRPr sz="1684"/>
            </a:lvl6pPr>
            <a:lvl7pPr>
              <a:defRPr sz="1684"/>
            </a:lvl7pPr>
            <a:lvl8pPr>
              <a:defRPr sz="1684"/>
            </a:lvl8pPr>
            <a:lvl9pPr>
              <a:defRPr sz="168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149092"/>
      </p:ext>
    </p:extLst>
  </p:cSld>
  <p:clrMapOvr>
    <a:masterClrMapping/>
  </p:clrMapOvr>
  <p:transition spd="slow" advTm="4000">
    <p:diamond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227"/>
            <a:ext cx="3817838" cy="537282"/>
          </a:xfrm>
        </p:spPr>
        <p:txBody>
          <a:bodyPr anchor="b"/>
          <a:lstStyle>
            <a:lvl1pPr marL="0" indent="0">
              <a:buNone/>
              <a:defRPr sz="2273" b="1"/>
            </a:lvl1pPr>
            <a:lvl2pPr marL="427732" indent="0">
              <a:buNone/>
              <a:defRPr sz="1852" b="1"/>
            </a:lvl2pPr>
            <a:lvl3pPr marL="855464" indent="0">
              <a:buNone/>
              <a:defRPr sz="1684" b="1"/>
            </a:lvl3pPr>
            <a:lvl4pPr marL="1283195" indent="0">
              <a:buNone/>
              <a:defRPr sz="1516" b="1"/>
            </a:lvl4pPr>
            <a:lvl5pPr marL="1710927" indent="0">
              <a:buNone/>
              <a:defRPr sz="1516" b="1"/>
            </a:lvl5pPr>
            <a:lvl6pPr marL="2138659" indent="0">
              <a:buNone/>
              <a:defRPr sz="1516" b="1"/>
            </a:lvl6pPr>
            <a:lvl7pPr marL="2566391" indent="0">
              <a:buNone/>
              <a:defRPr sz="1516" b="1"/>
            </a:lvl7pPr>
            <a:lvl8pPr marL="2994122" indent="0">
              <a:buNone/>
              <a:defRPr sz="1516" b="1"/>
            </a:lvl8pPr>
            <a:lvl9pPr marL="3421853" indent="0">
              <a:buNone/>
              <a:defRPr sz="1516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493"/>
            <a:ext cx="3817838" cy="3318350"/>
          </a:xfrm>
        </p:spPr>
        <p:txBody>
          <a:bodyPr/>
          <a:lstStyle>
            <a:lvl1pPr>
              <a:defRPr sz="2273"/>
            </a:lvl1pPr>
            <a:lvl2pPr>
              <a:defRPr sz="1852"/>
            </a:lvl2pPr>
            <a:lvl3pPr>
              <a:defRPr sz="1684"/>
            </a:lvl3pPr>
            <a:lvl4pPr>
              <a:defRPr sz="1516"/>
            </a:lvl4pPr>
            <a:lvl5pPr>
              <a:defRPr sz="1516"/>
            </a:lvl5pPr>
            <a:lvl6pPr>
              <a:defRPr sz="1516"/>
            </a:lvl6pPr>
            <a:lvl7pPr>
              <a:defRPr sz="1516"/>
            </a:lvl7pPr>
            <a:lvl8pPr>
              <a:defRPr sz="1516"/>
            </a:lvl8pPr>
            <a:lvl9pPr>
              <a:defRPr sz="1516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407" y="1289227"/>
            <a:ext cx="3819337" cy="537282"/>
          </a:xfrm>
        </p:spPr>
        <p:txBody>
          <a:bodyPr anchor="b"/>
          <a:lstStyle>
            <a:lvl1pPr marL="0" indent="0">
              <a:buNone/>
              <a:defRPr sz="2273" b="1"/>
            </a:lvl1pPr>
            <a:lvl2pPr marL="427732" indent="0">
              <a:buNone/>
              <a:defRPr sz="1852" b="1"/>
            </a:lvl2pPr>
            <a:lvl3pPr marL="855464" indent="0">
              <a:buNone/>
              <a:defRPr sz="1684" b="1"/>
            </a:lvl3pPr>
            <a:lvl4pPr marL="1283195" indent="0">
              <a:buNone/>
              <a:defRPr sz="1516" b="1"/>
            </a:lvl4pPr>
            <a:lvl5pPr marL="1710927" indent="0">
              <a:buNone/>
              <a:defRPr sz="1516" b="1"/>
            </a:lvl5pPr>
            <a:lvl6pPr marL="2138659" indent="0">
              <a:buNone/>
              <a:defRPr sz="1516" b="1"/>
            </a:lvl6pPr>
            <a:lvl7pPr marL="2566391" indent="0">
              <a:buNone/>
              <a:defRPr sz="1516" b="1"/>
            </a:lvl7pPr>
            <a:lvl8pPr marL="2994122" indent="0">
              <a:buNone/>
              <a:defRPr sz="1516" b="1"/>
            </a:lvl8pPr>
            <a:lvl9pPr marL="3421853" indent="0">
              <a:buNone/>
              <a:defRPr sz="1516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407" y="1826493"/>
            <a:ext cx="3819337" cy="3318350"/>
          </a:xfrm>
        </p:spPr>
        <p:txBody>
          <a:bodyPr/>
          <a:lstStyle>
            <a:lvl1pPr>
              <a:defRPr sz="2273"/>
            </a:lvl1pPr>
            <a:lvl2pPr>
              <a:defRPr sz="1852"/>
            </a:lvl2pPr>
            <a:lvl3pPr>
              <a:defRPr sz="1684"/>
            </a:lvl3pPr>
            <a:lvl4pPr>
              <a:defRPr sz="1516"/>
            </a:lvl4pPr>
            <a:lvl5pPr>
              <a:defRPr sz="1516"/>
            </a:lvl5pPr>
            <a:lvl6pPr>
              <a:defRPr sz="1516"/>
            </a:lvl6pPr>
            <a:lvl7pPr>
              <a:defRPr sz="1516"/>
            </a:lvl7pPr>
            <a:lvl8pPr>
              <a:defRPr sz="1516"/>
            </a:lvl8pPr>
            <a:lvl9pPr>
              <a:defRPr sz="1516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9249392"/>
      </p:ext>
    </p:extLst>
  </p:cSld>
  <p:clrMapOvr>
    <a:masterClrMapping/>
  </p:clrMapOvr>
  <p:transition spd="slow" advTm="4000">
    <p:diamond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3594060"/>
      </p:ext>
    </p:extLst>
  </p:cSld>
  <p:clrMapOvr>
    <a:masterClrMapping/>
  </p:clrMapOvr>
  <p:transition spd="slow" advTm="4000">
    <p:diamond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5492932"/>
      </p:ext>
    </p:extLst>
  </p:cSld>
  <p:clrMapOvr>
    <a:masterClrMapping/>
  </p:clrMapOvr>
  <p:transition spd="slow" advTm="4000">
    <p:diamond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5" y="229312"/>
            <a:ext cx="2842751" cy="975907"/>
          </a:xfrm>
        </p:spPr>
        <p:txBody>
          <a:bodyPr anchor="b"/>
          <a:lstStyle>
            <a:lvl1pPr algn="l">
              <a:defRPr sz="185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12"/>
            <a:ext cx="4830427" cy="4915531"/>
          </a:xfrm>
        </p:spPr>
        <p:txBody>
          <a:bodyPr/>
          <a:lstStyle>
            <a:lvl1pPr>
              <a:defRPr sz="3031"/>
            </a:lvl1pPr>
            <a:lvl2pPr>
              <a:defRPr sz="2610"/>
            </a:lvl2pPr>
            <a:lvl3pPr>
              <a:defRPr sz="2273"/>
            </a:lvl3pPr>
            <a:lvl4pPr>
              <a:defRPr sz="1852"/>
            </a:lvl4pPr>
            <a:lvl5pPr>
              <a:defRPr sz="1852"/>
            </a:lvl5pPr>
            <a:lvl6pPr>
              <a:defRPr sz="1852"/>
            </a:lvl6pPr>
            <a:lvl7pPr>
              <a:defRPr sz="1852"/>
            </a:lvl7pPr>
            <a:lvl8pPr>
              <a:defRPr sz="1852"/>
            </a:lvl8pPr>
            <a:lvl9pPr>
              <a:defRPr sz="1852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5" y="1205236"/>
            <a:ext cx="2842751" cy="3939624"/>
          </a:xfrm>
        </p:spPr>
        <p:txBody>
          <a:bodyPr/>
          <a:lstStyle>
            <a:lvl1pPr marL="0" indent="0">
              <a:buNone/>
              <a:defRPr sz="1347"/>
            </a:lvl1pPr>
            <a:lvl2pPr marL="427732" indent="0">
              <a:buNone/>
              <a:defRPr sz="1095"/>
            </a:lvl2pPr>
            <a:lvl3pPr marL="855464" indent="0">
              <a:buNone/>
              <a:defRPr sz="926"/>
            </a:lvl3pPr>
            <a:lvl4pPr marL="1283195" indent="0">
              <a:buNone/>
              <a:defRPr sz="842"/>
            </a:lvl4pPr>
            <a:lvl5pPr marL="1710927" indent="0">
              <a:buNone/>
              <a:defRPr sz="842"/>
            </a:lvl5pPr>
            <a:lvl6pPr marL="2138659" indent="0">
              <a:buNone/>
              <a:defRPr sz="842"/>
            </a:lvl6pPr>
            <a:lvl7pPr marL="2566391" indent="0">
              <a:buNone/>
              <a:defRPr sz="842"/>
            </a:lvl7pPr>
            <a:lvl8pPr marL="2994122" indent="0">
              <a:buNone/>
              <a:defRPr sz="842"/>
            </a:lvl8pPr>
            <a:lvl9pPr marL="3421853" indent="0">
              <a:buNone/>
              <a:defRPr sz="842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4530084"/>
      </p:ext>
    </p:extLst>
  </p:cSld>
  <p:clrMapOvr>
    <a:masterClrMapping/>
  </p:clrMapOvr>
  <p:transition spd="slow" advTm="4000">
    <p:diamond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1615"/>
            <a:ext cx="5184458" cy="475956"/>
          </a:xfrm>
        </p:spPr>
        <p:txBody>
          <a:bodyPr anchor="b"/>
          <a:lstStyle>
            <a:lvl1pPr algn="l">
              <a:defRPr sz="185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618"/>
            <a:ext cx="5184458" cy="3455670"/>
          </a:xfrm>
        </p:spPr>
        <p:txBody>
          <a:bodyPr/>
          <a:lstStyle>
            <a:lvl1pPr marL="0" indent="0">
              <a:buNone/>
              <a:defRPr sz="3031"/>
            </a:lvl1pPr>
            <a:lvl2pPr marL="427732" indent="0">
              <a:buNone/>
              <a:defRPr sz="2610"/>
            </a:lvl2pPr>
            <a:lvl3pPr marL="855464" indent="0">
              <a:buNone/>
              <a:defRPr sz="2273"/>
            </a:lvl3pPr>
            <a:lvl4pPr marL="1283195" indent="0">
              <a:buNone/>
              <a:defRPr sz="1852"/>
            </a:lvl4pPr>
            <a:lvl5pPr marL="1710927" indent="0">
              <a:buNone/>
              <a:defRPr sz="1852"/>
            </a:lvl5pPr>
            <a:lvl6pPr marL="2138659" indent="0">
              <a:buNone/>
              <a:defRPr sz="1852"/>
            </a:lvl6pPr>
            <a:lvl7pPr marL="2566391" indent="0">
              <a:buNone/>
              <a:defRPr sz="1852"/>
            </a:lvl7pPr>
            <a:lvl8pPr marL="2994122" indent="0">
              <a:buNone/>
              <a:defRPr sz="1852"/>
            </a:lvl8pPr>
            <a:lvl9pPr marL="3421853" indent="0">
              <a:buNone/>
              <a:defRPr sz="1852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7571"/>
            <a:ext cx="5184458" cy="675935"/>
          </a:xfrm>
        </p:spPr>
        <p:txBody>
          <a:bodyPr/>
          <a:lstStyle>
            <a:lvl1pPr marL="0" indent="0">
              <a:buNone/>
              <a:defRPr sz="1347"/>
            </a:lvl1pPr>
            <a:lvl2pPr marL="427732" indent="0">
              <a:buNone/>
              <a:defRPr sz="1095"/>
            </a:lvl2pPr>
            <a:lvl3pPr marL="855464" indent="0">
              <a:buNone/>
              <a:defRPr sz="926"/>
            </a:lvl3pPr>
            <a:lvl4pPr marL="1283195" indent="0">
              <a:buNone/>
              <a:defRPr sz="842"/>
            </a:lvl4pPr>
            <a:lvl5pPr marL="1710927" indent="0">
              <a:buNone/>
              <a:defRPr sz="842"/>
            </a:lvl5pPr>
            <a:lvl6pPr marL="2138659" indent="0">
              <a:buNone/>
              <a:defRPr sz="842"/>
            </a:lvl6pPr>
            <a:lvl7pPr marL="2566391" indent="0">
              <a:buNone/>
              <a:defRPr sz="842"/>
            </a:lvl7pPr>
            <a:lvl8pPr marL="2994122" indent="0">
              <a:buNone/>
              <a:defRPr sz="842"/>
            </a:lvl8pPr>
            <a:lvl9pPr marL="3421853" indent="0">
              <a:buNone/>
              <a:defRPr sz="842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3797676"/>
      </p:ext>
    </p:extLst>
  </p:cSld>
  <p:clrMapOvr>
    <a:masterClrMapping/>
  </p:clrMapOvr>
  <p:transition spd="slow" advTm="4000">
    <p:diamond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7398501"/>
      </p:ext>
    </p:extLst>
  </p:cSld>
  <p:clrMapOvr>
    <a:masterClrMapping/>
  </p:clrMapOvr>
  <p:transition spd="slow" advTm="4000">
    <p:diamond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645"/>
            <a:ext cx="1944172" cy="4914198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645"/>
            <a:ext cx="5688502" cy="491419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12/10/2025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0683629"/>
      </p:ext>
    </p:extLst>
  </p:cSld>
  <p:clrMapOvr>
    <a:masterClrMapping/>
  </p:clrMapOvr>
  <p:transition spd="slow" advTm="4000"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B6D0FF9-3B52-D43A-F91D-9D8ADAC314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053" y="306638"/>
            <a:ext cx="7452658" cy="11132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AC2B144-E184-57EA-7BF7-B655493E24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94053" y="1533187"/>
            <a:ext cx="7452658" cy="36543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04D63BF-94BF-AD4A-3890-52B4832740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94052" y="5338158"/>
            <a:ext cx="1944172" cy="306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5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0BB16E3-BF9A-479A-AE72-1A10A41AC2D2}" type="datetimeFigureOut">
              <a:rPr lang="fr-FR" smtClean="0"/>
              <a:t>12/10/2025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E8CE5D9-9C4E-9EDC-FB07-140168D5C94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62253" y="5338158"/>
            <a:ext cx="2916258" cy="306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5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AA6165E-0BD1-CC00-76E0-A69DDAB1F14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102539" y="5338158"/>
            <a:ext cx="1944172" cy="306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5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788C2FF-5C1F-4CC8-BF4D-920800F4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430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48035" rtl="0" eaLnBrk="1" latinLnBrk="0" hangingPunct="1">
        <a:lnSpc>
          <a:spcPct val="90000"/>
        </a:lnSpc>
        <a:spcBef>
          <a:spcPct val="0"/>
        </a:spcBef>
        <a:buNone/>
        <a:defRPr sz="311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2009" indent="-162009" algn="l" defTabSz="648035" rtl="0" eaLnBrk="1" latinLnBrk="0" hangingPunct="1">
        <a:lnSpc>
          <a:spcPct val="90000"/>
        </a:lnSpc>
        <a:spcBef>
          <a:spcPts val="709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486026" indent="-162009" algn="l" defTabSz="648035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701" kern="1200">
          <a:solidFill>
            <a:schemeClr val="tx1"/>
          </a:solidFill>
          <a:latin typeface="+mn-lt"/>
          <a:ea typeface="+mn-ea"/>
          <a:cs typeface="+mn-cs"/>
        </a:defRPr>
      </a:lvl2pPr>
      <a:lvl3pPr marL="810044" indent="-162009" algn="l" defTabSz="648035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417" kern="1200">
          <a:solidFill>
            <a:schemeClr val="tx1"/>
          </a:solidFill>
          <a:latin typeface="+mn-lt"/>
          <a:ea typeface="+mn-ea"/>
          <a:cs typeface="+mn-cs"/>
        </a:defRPr>
      </a:lvl3pPr>
      <a:lvl4pPr marL="1134062" indent="-162009" algn="l" defTabSz="648035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276" kern="1200">
          <a:solidFill>
            <a:schemeClr val="tx1"/>
          </a:solidFill>
          <a:latin typeface="+mn-lt"/>
          <a:ea typeface="+mn-ea"/>
          <a:cs typeface="+mn-cs"/>
        </a:defRPr>
      </a:lvl4pPr>
      <a:lvl5pPr marL="1458079" indent="-162009" algn="l" defTabSz="648035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276" kern="1200">
          <a:solidFill>
            <a:schemeClr val="tx1"/>
          </a:solidFill>
          <a:latin typeface="+mn-lt"/>
          <a:ea typeface="+mn-ea"/>
          <a:cs typeface="+mn-cs"/>
        </a:defRPr>
      </a:lvl5pPr>
      <a:lvl6pPr marL="1782097" indent="-162009" algn="l" defTabSz="648035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276" kern="1200">
          <a:solidFill>
            <a:schemeClr val="tx1"/>
          </a:solidFill>
          <a:latin typeface="+mn-lt"/>
          <a:ea typeface="+mn-ea"/>
          <a:cs typeface="+mn-cs"/>
        </a:defRPr>
      </a:lvl6pPr>
      <a:lvl7pPr marL="2106115" indent="-162009" algn="l" defTabSz="648035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276" kern="1200">
          <a:solidFill>
            <a:schemeClr val="tx1"/>
          </a:solidFill>
          <a:latin typeface="+mn-lt"/>
          <a:ea typeface="+mn-ea"/>
          <a:cs typeface="+mn-cs"/>
        </a:defRPr>
      </a:lvl7pPr>
      <a:lvl8pPr marL="2430132" indent="-162009" algn="l" defTabSz="648035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276" kern="1200">
          <a:solidFill>
            <a:schemeClr val="tx1"/>
          </a:solidFill>
          <a:latin typeface="+mn-lt"/>
          <a:ea typeface="+mn-ea"/>
          <a:cs typeface="+mn-cs"/>
        </a:defRPr>
      </a:lvl8pPr>
      <a:lvl9pPr marL="2754150" indent="-162009" algn="l" defTabSz="648035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27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1pPr>
      <a:lvl2pPr marL="324018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2pPr>
      <a:lvl3pPr marL="648035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3pPr>
      <a:lvl4pPr marL="972053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4pPr>
      <a:lvl5pPr marL="1296071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5pPr>
      <a:lvl6pPr marL="1620088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6pPr>
      <a:lvl7pPr marL="1944106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7pPr>
      <a:lvl8pPr marL="2268123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8pPr>
      <a:lvl9pPr marL="2592141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7" y="230657"/>
            <a:ext cx="7776687" cy="959908"/>
          </a:xfrm>
          <a:prstGeom prst="rect">
            <a:avLst/>
          </a:prstGeom>
        </p:spPr>
        <p:txBody>
          <a:bodyPr vert="horz" lIns="101599" tIns="50799" rIns="101599" bIns="50799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7" y="1343874"/>
            <a:ext cx="7776687" cy="3800971"/>
          </a:xfrm>
          <a:prstGeom prst="rect">
            <a:avLst/>
          </a:prstGeom>
        </p:spPr>
        <p:txBody>
          <a:bodyPr vert="horz" lIns="101599" tIns="50799" rIns="101599" bIns="50799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9" y="5338164"/>
            <a:ext cx="2016178" cy="306637"/>
          </a:xfrm>
          <a:prstGeom prst="rect">
            <a:avLst/>
          </a:prstGeom>
        </p:spPr>
        <p:txBody>
          <a:bodyPr vert="horz" lIns="101599" tIns="50799" rIns="101599" bIns="50799" rtlCol="0" anchor="ctr"/>
          <a:lstStyle>
            <a:lvl1pPr algn="l">
              <a:defRPr sz="9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1904"/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721904"/>
              <a:t>12/10/2025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3" y="5338164"/>
            <a:ext cx="2736242" cy="306637"/>
          </a:xfrm>
          <a:prstGeom prst="rect">
            <a:avLst/>
          </a:prstGeom>
        </p:spPr>
        <p:txBody>
          <a:bodyPr vert="horz" lIns="101599" tIns="50799" rIns="101599" bIns="50799" rtlCol="0" anchor="ctr"/>
          <a:lstStyle>
            <a:lvl1pPr algn="ctr">
              <a:defRPr sz="9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1904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8" y="5338164"/>
            <a:ext cx="2016178" cy="306637"/>
          </a:xfrm>
          <a:prstGeom prst="rect">
            <a:avLst/>
          </a:prstGeom>
        </p:spPr>
        <p:txBody>
          <a:bodyPr vert="horz" lIns="101599" tIns="50799" rIns="101599" bIns="50799" rtlCol="0" anchor="ctr"/>
          <a:lstStyle>
            <a:lvl1pPr algn="r">
              <a:defRPr sz="9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1904"/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721904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1698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diamond/>
  </p:transition>
  <p:txStyles>
    <p:titleStyle>
      <a:lvl1pPr algn="ctr" defTabSz="721904" rtl="0" eaLnBrk="1" latinLnBrk="0" hangingPunct="1">
        <a:spcBef>
          <a:spcPct val="0"/>
        </a:spcBef>
        <a:buNone/>
        <a:defRPr sz="348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0714" indent="-270714" algn="l" defTabSz="721904" rtl="0" eaLnBrk="1" latinLnBrk="0" hangingPunct="1">
        <a:spcBef>
          <a:spcPct val="20000"/>
        </a:spcBef>
        <a:buFont typeface="Arial" pitchFamily="34" charset="0"/>
        <a:buChar char="•"/>
        <a:defRPr sz="2558" kern="1200">
          <a:solidFill>
            <a:schemeClr val="tx1"/>
          </a:solidFill>
          <a:latin typeface="+mn-lt"/>
          <a:ea typeface="+mn-ea"/>
          <a:cs typeface="+mn-cs"/>
        </a:defRPr>
      </a:lvl1pPr>
      <a:lvl2pPr marL="586547" indent="-225595" algn="l" defTabSz="721904" rtl="0" eaLnBrk="1" latinLnBrk="0" hangingPunct="1">
        <a:spcBef>
          <a:spcPct val="20000"/>
        </a:spcBef>
        <a:buFont typeface="Arial" pitchFamily="34" charset="0"/>
        <a:buChar char="–"/>
        <a:defRPr sz="2203" kern="1200">
          <a:solidFill>
            <a:schemeClr val="tx1"/>
          </a:solidFill>
          <a:latin typeface="+mn-lt"/>
          <a:ea typeface="+mn-ea"/>
          <a:cs typeface="+mn-cs"/>
        </a:defRPr>
      </a:lvl2pPr>
      <a:lvl3pPr marL="902380" indent="-180475" algn="l" defTabSz="721904" rtl="0" eaLnBrk="1" latinLnBrk="0" hangingPunct="1">
        <a:spcBef>
          <a:spcPct val="20000"/>
        </a:spcBef>
        <a:buFont typeface="Arial" pitchFamily="34" charset="0"/>
        <a:buChar char="•"/>
        <a:defRPr sz="1918" kern="1200">
          <a:solidFill>
            <a:schemeClr val="tx1"/>
          </a:solidFill>
          <a:latin typeface="+mn-lt"/>
          <a:ea typeface="+mn-ea"/>
          <a:cs typeface="+mn-cs"/>
        </a:defRPr>
      </a:lvl3pPr>
      <a:lvl4pPr marL="1263332" indent="-180475" algn="l" defTabSz="721904" rtl="0" eaLnBrk="1" latinLnBrk="0" hangingPunct="1">
        <a:spcBef>
          <a:spcPct val="20000"/>
        </a:spcBef>
        <a:buFont typeface="Arial" pitchFamily="34" charset="0"/>
        <a:buChar char="–"/>
        <a:defRPr sz="1563" kern="1200">
          <a:solidFill>
            <a:schemeClr val="tx1"/>
          </a:solidFill>
          <a:latin typeface="+mn-lt"/>
          <a:ea typeface="+mn-ea"/>
          <a:cs typeface="+mn-cs"/>
        </a:defRPr>
      </a:lvl4pPr>
      <a:lvl5pPr marL="1624284" indent="-180475" algn="l" defTabSz="721904" rtl="0" eaLnBrk="1" latinLnBrk="0" hangingPunct="1">
        <a:spcBef>
          <a:spcPct val="20000"/>
        </a:spcBef>
        <a:buFont typeface="Arial" pitchFamily="34" charset="0"/>
        <a:buChar char="»"/>
        <a:defRPr sz="1563" kern="1200">
          <a:solidFill>
            <a:schemeClr val="tx1"/>
          </a:solidFill>
          <a:latin typeface="+mn-lt"/>
          <a:ea typeface="+mn-ea"/>
          <a:cs typeface="+mn-cs"/>
        </a:defRPr>
      </a:lvl5pPr>
      <a:lvl6pPr marL="1985236" indent="-180475" algn="l" defTabSz="721904" rtl="0" eaLnBrk="1" latinLnBrk="0" hangingPunct="1">
        <a:spcBef>
          <a:spcPct val="20000"/>
        </a:spcBef>
        <a:buFont typeface="Arial" pitchFamily="34" charset="0"/>
        <a:buChar char="•"/>
        <a:defRPr sz="1563" kern="1200">
          <a:solidFill>
            <a:schemeClr val="tx1"/>
          </a:solidFill>
          <a:latin typeface="+mn-lt"/>
          <a:ea typeface="+mn-ea"/>
          <a:cs typeface="+mn-cs"/>
        </a:defRPr>
      </a:lvl6pPr>
      <a:lvl7pPr marL="2346188" indent="-180475" algn="l" defTabSz="721904" rtl="0" eaLnBrk="1" latinLnBrk="0" hangingPunct="1">
        <a:spcBef>
          <a:spcPct val="20000"/>
        </a:spcBef>
        <a:buFont typeface="Arial" pitchFamily="34" charset="0"/>
        <a:buChar char="•"/>
        <a:defRPr sz="1563" kern="1200">
          <a:solidFill>
            <a:schemeClr val="tx1"/>
          </a:solidFill>
          <a:latin typeface="+mn-lt"/>
          <a:ea typeface="+mn-ea"/>
          <a:cs typeface="+mn-cs"/>
        </a:defRPr>
      </a:lvl7pPr>
      <a:lvl8pPr marL="2707140" indent="-180475" algn="l" defTabSz="721904" rtl="0" eaLnBrk="1" latinLnBrk="0" hangingPunct="1">
        <a:spcBef>
          <a:spcPct val="20000"/>
        </a:spcBef>
        <a:buFont typeface="Arial" pitchFamily="34" charset="0"/>
        <a:buChar char="•"/>
        <a:defRPr sz="1563" kern="1200">
          <a:solidFill>
            <a:schemeClr val="tx1"/>
          </a:solidFill>
          <a:latin typeface="+mn-lt"/>
          <a:ea typeface="+mn-ea"/>
          <a:cs typeface="+mn-cs"/>
        </a:defRPr>
      </a:lvl8pPr>
      <a:lvl9pPr marL="3068093" indent="-180475" algn="l" defTabSz="721904" rtl="0" eaLnBrk="1" latinLnBrk="0" hangingPunct="1">
        <a:spcBef>
          <a:spcPct val="20000"/>
        </a:spcBef>
        <a:buFont typeface="Arial" pitchFamily="34" charset="0"/>
        <a:buChar char="•"/>
        <a:defRPr sz="156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721904" rtl="0" eaLnBrk="1" latinLnBrk="0" hangingPunct="1">
        <a:defRPr sz="1421" kern="1200">
          <a:solidFill>
            <a:schemeClr val="tx1"/>
          </a:solidFill>
          <a:latin typeface="+mn-lt"/>
          <a:ea typeface="+mn-ea"/>
          <a:cs typeface="+mn-cs"/>
        </a:defRPr>
      </a:lvl1pPr>
      <a:lvl2pPr marL="360952" algn="l" defTabSz="721904" rtl="0" eaLnBrk="1" latinLnBrk="0" hangingPunct="1">
        <a:defRPr sz="1421" kern="1200">
          <a:solidFill>
            <a:schemeClr val="tx1"/>
          </a:solidFill>
          <a:latin typeface="+mn-lt"/>
          <a:ea typeface="+mn-ea"/>
          <a:cs typeface="+mn-cs"/>
        </a:defRPr>
      </a:lvl2pPr>
      <a:lvl3pPr marL="721904" algn="l" defTabSz="721904" rtl="0" eaLnBrk="1" latinLnBrk="0" hangingPunct="1">
        <a:defRPr sz="1421" kern="1200">
          <a:solidFill>
            <a:schemeClr val="tx1"/>
          </a:solidFill>
          <a:latin typeface="+mn-lt"/>
          <a:ea typeface="+mn-ea"/>
          <a:cs typeface="+mn-cs"/>
        </a:defRPr>
      </a:lvl3pPr>
      <a:lvl4pPr marL="1082856" algn="l" defTabSz="721904" rtl="0" eaLnBrk="1" latinLnBrk="0" hangingPunct="1">
        <a:defRPr sz="1421" kern="1200">
          <a:solidFill>
            <a:schemeClr val="tx1"/>
          </a:solidFill>
          <a:latin typeface="+mn-lt"/>
          <a:ea typeface="+mn-ea"/>
          <a:cs typeface="+mn-cs"/>
        </a:defRPr>
      </a:lvl4pPr>
      <a:lvl5pPr marL="1443808" algn="l" defTabSz="721904" rtl="0" eaLnBrk="1" latinLnBrk="0" hangingPunct="1">
        <a:defRPr sz="1421" kern="1200">
          <a:solidFill>
            <a:schemeClr val="tx1"/>
          </a:solidFill>
          <a:latin typeface="+mn-lt"/>
          <a:ea typeface="+mn-ea"/>
          <a:cs typeface="+mn-cs"/>
        </a:defRPr>
      </a:lvl5pPr>
      <a:lvl6pPr marL="1804761" algn="l" defTabSz="721904" rtl="0" eaLnBrk="1" latinLnBrk="0" hangingPunct="1">
        <a:defRPr sz="1421" kern="1200">
          <a:solidFill>
            <a:schemeClr val="tx1"/>
          </a:solidFill>
          <a:latin typeface="+mn-lt"/>
          <a:ea typeface="+mn-ea"/>
          <a:cs typeface="+mn-cs"/>
        </a:defRPr>
      </a:lvl6pPr>
      <a:lvl7pPr marL="2165713" algn="l" defTabSz="721904" rtl="0" eaLnBrk="1" latinLnBrk="0" hangingPunct="1">
        <a:defRPr sz="1421" kern="1200">
          <a:solidFill>
            <a:schemeClr val="tx1"/>
          </a:solidFill>
          <a:latin typeface="+mn-lt"/>
          <a:ea typeface="+mn-ea"/>
          <a:cs typeface="+mn-cs"/>
        </a:defRPr>
      </a:lvl7pPr>
      <a:lvl8pPr marL="2526664" algn="l" defTabSz="721904" rtl="0" eaLnBrk="1" latinLnBrk="0" hangingPunct="1">
        <a:defRPr sz="1421" kern="1200">
          <a:solidFill>
            <a:schemeClr val="tx1"/>
          </a:solidFill>
          <a:latin typeface="+mn-lt"/>
          <a:ea typeface="+mn-ea"/>
          <a:cs typeface="+mn-cs"/>
        </a:defRPr>
      </a:lvl8pPr>
      <a:lvl9pPr marL="2887616" algn="l" defTabSz="721904" rtl="0" eaLnBrk="1" latinLnBrk="0" hangingPunct="1">
        <a:defRPr sz="142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7" y="230661"/>
            <a:ext cx="7776687" cy="959909"/>
          </a:xfrm>
          <a:prstGeom prst="rect">
            <a:avLst/>
          </a:prstGeom>
        </p:spPr>
        <p:txBody>
          <a:bodyPr vert="horz" lIns="101599" tIns="50799" rIns="101599" bIns="50799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7" y="1343872"/>
            <a:ext cx="7776687" cy="3800971"/>
          </a:xfrm>
          <a:prstGeom prst="rect">
            <a:avLst/>
          </a:prstGeom>
        </p:spPr>
        <p:txBody>
          <a:bodyPr vert="horz" lIns="101599" tIns="50799" rIns="101599" bIns="50799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8164"/>
            <a:ext cx="2016178" cy="306637"/>
          </a:xfrm>
          <a:prstGeom prst="rect">
            <a:avLst/>
          </a:prstGeom>
        </p:spPr>
        <p:txBody>
          <a:bodyPr vert="horz" lIns="101599" tIns="50799" rIns="101599" bIns="50799" rtlCol="0" anchor="ctr"/>
          <a:lstStyle>
            <a:lvl1pPr algn="l">
              <a:defRPr sz="109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55464"/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855464"/>
              <a:t>12/10/2025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8164"/>
            <a:ext cx="2736242" cy="306637"/>
          </a:xfrm>
          <a:prstGeom prst="rect">
            <a:avLst/>
          </a:prstGeom>
        </p:spPr>
        <p:txBody>
          <a:bodyPr vert="horz" lIns="101599" tIns="50799" rIns="101599" bIns="50799" rtlCol="0" anchor="ctr"/>
          <a:lstStyle>
            <a:lvl1pPr algn="ctr">
              <a:defRPr sz="109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55464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8164"/>
            <a:ext cx="2016178" cy="306637"/>
          </a:xfrm>
          <a:prstGeom prst="rect">
            <a:avLst/>
          </a:prstGeom>
        </p:spPr>
        <p:txBody>
          <a:bodyPr vert="horz" lIns="101599" tIns="50799" rIns="101599" bIns="50799" rtlCol="0" anchor="ctr"/>
          <a:lstStyle>
            <a:lvl1pPr algn="r">
              <a:defRPr sz="109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55464"/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855464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729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4000">
    <p:diamond/>
  </p:transition>
  <p:txStyles>
    <p:titleStyle>
      <a:lvl1pPr algn="ctr" defTabSz="855464" rtl="0" eaLnBrk="1" latinLnBrk="0" hangingPunct="1">
        <a:spcBef>
          <a:spcPct val="0"/>
        </a:spcBef>
        <a:buNone/>
        <a:defRPr sz="412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799" indent="-320799" algn="l" defTabSz="855464" rtl="0" eaLnBrk="1" latinLnBrk="0" hangingPunct="1">
        <a:spcBef>
          <a:spcPct val="20000"/>
        </a:spcBef>
        <a:buFont typeface="Arial" pitchFamily="34" charset="0"/>
        <a:buChar char="•"/>
        <a:defRPr sz="3031" kern="1200">
          <a:solidFill>
            <a:schemeClr val="tx1"/>
          </a:solidFill>
          <a:latin typeface="+mn-lt"/>
          <a:ea typeface="+mn-ea"/>
          <a:cs typeface="+mn-cs"/>
        </a:defRPr>
      </a:lvl1pPr>
      <a:lvl2pPr marL="695064" indent="-267332" algn="l" defTabSz="855464" rtl="0" eaLnBrk="1" latinLnBrk="0" hangingPunct="1">
        <a:spcBef>
          <a:spcPct val="20000"/>
        </a:spcBef>
        <a:buFont typeface="Arial" pitchFamily="34" charset="0"/>
        <a:buChar char="–"/>
        <a:defRPr sz="2610" kern="1200">
          <a:solidFill>
            <a:schemeClr val="tx1"/>
          </a:solidFill>
          <a:latin typeface="+mn-lt"/>
          <a:ea typeface="+mn-ea"/>
          <a:cs typeface="+mn-cs"/>
        </a:defRPr>
      </a:lvl2pPr>
      <a:lvl3pPr marL="1069329" indent="-213865" algn="l" defTabSz="855464" rtl="0" eaLnBrk="1" latinLnBrk="0" hangingPunct="1">
        <a:spcBef>
          <a:spcPct val="20000"/>
        </a:spcBef>
        <a:buFont typeface="Arial" pitchFamily="34" charset="0"/>
        <a:buChar char="•"/>
        <a:defRPr sz="2273" kern="1200">
          <a:solidFill>
            <a:schemeClr val="tx1"/>
          </a:solidFill>
          <a:latin typeface="+mn-lt"/>
          <a:ea typeface="+mn-ea"/>
          <a:cs typeface="+mn-cs"/>
        </a:defRPr>
      </a:lvl3pPr>
      <a:lvl4pPr marL="1497061" indent="-213865" algn="l" defTabSz="855464" rtl="0" eaLnBrk="1" latinLnBrk="0" hangingPunct="1">
        <a:spcBef>
          <a:spcPct val="20000"/>
        </a:spcBef>
        <a:buFont typeface="Arial" pitchFamily="34" charset="0"/>
        <a:buChar char="–"/>
        <a:defRPr sz="1852" kern="1200">
          <a:solidFill>
            <a:schemeClr val="tx1"/>
          </a:solidFill>
          <a:latin typeface="+mn-lt"/>
          <a:ea typeface="+mn-ea"/>
          <a:cs typeface="+mn-cs"/>
        </a:defRPr>
      </a:lvl4pPr>
      <a:lvl5pPr marL="1924793" indent="-213865" algn="l" defTabSz="855464" rtl="0" eaLnBrk="1" latinLnBrk="0" hangingPunct="1">
        <a:spcBef>
          <a:spcPct val="20000"/>
        </a:spcBef>
        <a:buFont typeface="Arial" pitchFamily="34" charset="0"/>
        <a:buChar char="»"/>
        <a:defRPr sz="1852" kern="1200">
          <a:solidFill>
            <a:schemeClr val="tx1"/>
          </a:solidFill>
          <a:latin typeface="+mn-lt"/>
          <a:ea typeface="+mn-ea"/>
          <a:cs typeface="+mn-cs"/>
        </a:defRPr>
      </a:lvl5pPr>
      <a:lvl6pPr marL="2352524" indent="-213865" algn="l" defTabSz="855464" rtl="0" eaLnBrk="1" latinLnBrk="0" hangingPunct="1">
        <a:spcBef>
          <a:spcPct val="20000"/>
        </a:spcBef>
        <a:buFont typeface="Arial" pitchFamily="34" charset="0"/>
        <a:buChar char="•"/>
        <a:defRPr sz="1852" kern="1200">
          <a:solidFill>
            <a:schemeClr val="tx1"/>
          </a:solidFill>
          <a:latin typeface="+mn-lt"/>
          <a:ea typeface="+mn-ea"/>
          <a:cs typeface="+mn-cs"/>
        </a:defRPr>
      </a:lvl6pPr>
      <a:lvl7pPr marL="2780256" indent="-213865" algn="l" defTabSz="855464" rtl="0" eaLnBrk="1" latinLnBrk="0" hangingPunct="1">
        <a:spcBef>
          <a:spcPct val="20000"/>
        </a:spcBef>
        <a:buFont typeface="Arial" pitchFamily="34" charset="0"/>
        <a:buChar char="•"/>
        <a:defRPr sz="1852" kern="1200">
          <a:solidFill>
            <a:schemeClr val="tx1"/>
          </a:solidFill>
          <a:latin typeface="+mn-lt"/>
          <a:ea typeface="+mn-ea"/>
          <a:cs typeface="+mn-cs"/>
        </a:defRPr>
      </a:lvl7pPr>
      <a:lvl8pPr marL="3207988" indent="-213865" algn="l" defTabSz="855464" rtl="0" eaLnBrk="1" latinLnBrk="0" hangingPunct="1">
        <a:spcBef>
          <a:spcPct val="20000"/>
        </a:spcBef>
        <a:buFont typeface="Arial" pitchFamily="34" charset="0"/>
        <a:buChar char="•"/>
        <a:defRPr sz="1852" kern="1200">
          <a:solidFill>
            <a:schemeClr val="tx1"/>
          </a:solidFill>
          <a:latin typeface="+mn-lt"/>
          <a:ea typeface="+mn-ea"/>
          <a:cs typeface="+mn-cs"/>
        </a:defRPr>
      </a:lvl8pPr>
      <a:lvl9pPr marL="3635720" indent="-213865" algn="l" defTabSz="855464" rtl="0" eaLnBrk="1" latinLnBrk="0" hangingPunct="1">
        <a:spcBef>
          <a:spcPct val="20000"/>
        </a:spcBef>
        <a:buFont typeface="Arial" pitchFamily="34" charset="0"/>
        <a:buChar char="•"/>
        <a:defRPr sz="185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55464" rtl="0" eaLnBrk="1" latinLnBrk="0" hangingPunct="1">
        <a:defRPr sz="1684" kern="1200">
          <a:solidFill>
            <a:schemeClr val="tx1"/>
          </a:solidFill>
          <a:latin typeface="+mn-lt"/>
          <a:ea typeface="+mn-ea"/>
          <a:cs typeface="+mn-cs"/>
        </a:defRPr>
      </a:lvl1pPr>
      <a:lvl2pPr marL="427732" algn="l" defTabSz="855464" rtl="0" eaLnBrk="1" latinLnBrk="0" hangingPunct="1">
        <a:defRPr sz="1684" kern="1200">
          <a:solidFill>
            <a:schemeClr val="tx1"/>
          </a:solidFill>
          <a:latin typeface="+mn-lt"/>
          <a:ea typeface="+mn-ea"/>
          <a:cs typeface="+mn-cs"/>
        </a:defRPr>
      </a:lvl2pPr>
      <a:lvl3pPr marL="855464" algn="l" defTabSz="855464" rtl="0" eaLnBrk="1" latinLnBrk="0" hangingPunct="1">
        <a:defRPr sz="1684" kern="1200">
          <a:solidFill>
            <a:schemeClr val="tx1"/>
          </a:solidFill>
          <a:latin typeface="+mn-lt"/>
          <a:ea typeface="+mn-ea"/>
          <a:cs typeface="+mn-cs"/>
        </a:defRPr>
      </a:lvl3pPr>
      <a:lvl4pPr marL="1283195" algn="l" defTabSz="855464" rtl="0" eaLnBrk="1" latinLnBrk="0" hangingPunct="1">
        <a:defRPr sz="1684" kern="1200">
          <a:solidFill>
            <a:schemeClr val="tx1"/>
          </a:solidFill>
          <a:latin typeface="+mn-lt"/>
          <a:ea typeface="+mn-ea"/>
          <a:cs typeface="+mn-cs"/>
        </a:defRPr>
      </a:lvl4pPr>
      <a:lvl5pPr marL="1710927" algn="l" defTabSz="855464" rtl="0" eaLnBrk="1" latinLnBrk="0" hangingPunct="1">
        <a:defRPr sz="1684" kern="1200">
          <a:solidFill>
            <a:schemeClr val="tx1"/>
          </a:solidFill>
          <a:latin typeface="+mn-lt"/>
          <a:ea typeface="+mn-ea"/>
          <a:cs typeface="+mn-cs"/>
        </a:defRPr>
      </a:lvl5pPr>
      <a:lvl6pPr marL="2138659" algn="l" defTabSz="855464" rtl="0" eaLnBrk="1" latinLnBrk="0" hangingPunct="1">
        <a:defRPr sz="1684" kern="1200">
          <a:solidFill>
            <a:schemeClr val="tx1"/>
          </a:solidFill>
          <a:latin typeface="+mn-lt"/>
          <a:ea typeface="+mn-ea"/>
          <a:cs typeface="+mn-cs"/>
        </a:defRPr>
      </a:lvl6pPr>
      <a:lvl7pPr marL="2566391" algn="l" defTabSz="855464" rtl="0" eaLnBrk="1" latinLnBrk="0" hangingPunct="1">
        <a:defRPr sz="1684" kern="1200">
          <a:solidFill>
            <a:schemeClr val="tx1"/>
          </a:solidFill>
          <a:latin typeface="+mn-lt"/>
          <a:ea typeface="+mn-ea"/>
          <a:cs typeface="+mn-cs"/>
        </a:defRPr>
      </a:lvl7pPr>
      <a:lvl8pPr marL="2994122" algn="l" defTabSz="855464" rtl="0" eaLnBrk="1" latinLnBrk="0" hangingPunct="1">
        <a:defRPr sz="1684" kern="1200">
          <a:solidFill>
            <a:schemeClr val="tx1"/>
          </a:solidFill>
          <a:latin typeface="+mn-lt"/>
          <a:ea typeface="+mn-ea"/>
          <a:cs typeface="+mn-cs"/>
        </a:defRPr>
      </a:lvl8pPr>
      <a:lvl9pPr marL="3421853" algn="l" defTabSz="855464" rtl="0" eaLnBrk="1" latinLnBrk="0" hangingPunct="1">
        <a:defRPr sz="16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9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45.gif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9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9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9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9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9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9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29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29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29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29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gif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5.gif"/><Relationship Id="rId5" Type="http://schemas.openxmlformats.org/officeDocument/2006/relationships/image" Target="../media/image64.gif"/><Relationship Id="rId4" Type="http://schemas.openxmlformats.org/officeDocument/2006/relationships/image" Target="../media/image6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21720000">
            <a:off x="5004000" y="144000"/>
            <a:ext cx="3581209" cy="3240000"/>
          </a:xfrm>
          <a:prstGeom prst="rect">
            <a:avLst/>
          </a:prstGeom>
          <a:noFill/>
        </p:spPr>
        <p:txBody>
          <a:bodyPr wrap="none" lIns="72188" tIns="36094" rIns="72188" bIns="36094" numCol="1" rtlCol="0">
            <a:prstTxWarp prst="textArchUpPour">
              <a:avLst/>
            </a:prstTxWarp>
            <a:spAutoFit/>
          </a:bodyPr>
          <a:lstStyle/>
          <a:p>
            <a:pPr defTabSz="721897"/>
            <a:r>
              <a:rPr lang="fr-FR" sz="1279" dirty="0">
                <a:ln w="25400">
                  <a:solidFill>
                    <a:prstClr val="black"/>
                  </a:solidFill>
                </a:ln>
                <a:solidFill>
                  <a:schemeClr val="accent6">
                    <a:lumMod val="50000"/>
                  </a:schemeClr>
                </a:solidFill>
                <a:latin typeface="Permanent Marker" pitchFamily="2" charset="0"/>
                <a:ea typeface="Permanent Marker" pitchFamily="2" charset="0"/>
              </a:rPr>
              <a:t>Villes  et  villages</a:t>
            </a: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480000">
            <a:off x="5076000" y="684000"/>
            <a:ext cx="3436451" cy="2520000"/>
          </a:xfrm>
          <a:prstGeom prst="rect">
            <a:avLst/>
          </a:prstGeom>
          <a:noFill/>
        </p:spPr>
        <p:txBody>
          <a:bodyPr wrap="none" lIns="72188" tIns="36094" rIns="72188" bIns="36094" numCol="1" rtlCol="0">
            <a:prstTxWarp prst="textArchDownPour">
              <a:avLst/>
            </a:prstTxWarp>
            <a:spAutoFit/>
          </a:bodyPr>
          <a:lstStyle/>
          <a:p>
            <a:pPr defTabSz="721897"/>
            <a:r>
              <a:rPr lang="fr-FR" sz="6963" dirty="0">
                <a:ln w="9525" cmpd="dbl">
                  <a:solidFill>
                    <a:prstClr val="black"/>
                  </a:solidFill>
                </a:ln>
                <a:solidFill>
                  <a:srgbClr val="FF0000"/>
                </a:solidFill>
                <a:latin typeface="Permanent Marker" pitchFamily="2" charset="0"/>
                <a:ea typeface="Permanent Marker" pitchFamily="2" charset="0"/>
              </a:rPr>
              <a:t>Patrimoine  D’ Alsace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4680000" y="3314381"/>
            <a:ext cx="3692103" cy="805401"/>
          </a:xfrm>
          <a:prstGeom prst="rect">
            <a:avLst/>
          </a:prstGeom>
          <a:noFill/>
        </p:spPr>
        <p:txBody>
          <a:bodyPr wrap="square" lIns="72188" tIns="36094" rIns="72188" bIns="36094" rtlCol="0">
            <a:spAutoFit/>
          </a:bodyPr>
          <a:lstStyle/>
          <a:p>
            <a:pPr algn="ctr" defTabSz="721897"/>
            <a:r>
              <a:rPr lang="fr-FR" sz="4760" b="1" dirty="0">
                <a:ln w="47625">
                  <a:gradFill>
                    <a:gsLst>
                      <a:gs pos="0">
                        <a:srgbClr val="000000"/>
                      </a:gs>
                      <a:gs pos="20000">
                        <a:srgbClr val="000040"/>
                      </a:gs>
                      <a:gs pos="50000">
                        <a:srgbClr val="400040"/>
                      </a:gs>
                      <a:gs pos="75000">
                        <a:srgbClr val="8F0040"/>
                      </a:gs>
                      <a:gs pos="89999">
                        <a:srgbClr val="F27300"/>
                      </a:gs>
                      <a:gs pos="100000">
                        <a:srgbClr val="FFBF00"/>
                      </a:gs>
                    </a:gsLst>
                    <a:lin ang="5400000" scaled="0"/>
                  </a:gradFill>
                </a:ln>
                <a:solidFill>
                  <a:srgbClr val="00B050"/>
                </a:solidFill>
                <a:latin typeface="Arial Black" pitchFamily="34" charset="0"/>
              </a:rPr>
              <a:t>Blaesheim</a:t>
            </a:r>
            <a:r>
              <a:rPr lang="fr-FR" sz="4760" b="1" dirty="0">
                <a:ln w="25400">
                  <a:gradFill>
                    <a:gsLst>
                      <a:gs pos="0">
                        <a:srgbClr val="000000"/>
                      </a:gs>
                      <a:gs pos="20000">
                        <a:srgbClr val="000040"/>
                      </a:gs>
                      <a:gs pos="50000">
                        <a:srgbClr val="400040"/>
                      </a:gs>
                      <a:gs pos="75000">
                        <a:srgbClr val="8F0040"/>
                      </a:gs>
                      <a:gs pos="89999">
                        <a:srgbClr val="F27300"/>
                      </a:gs>
                      <a:gs pos="100000">
                        <a:srgbClr val="FFBF00"/>
                      </a:gs>
                    </a:gsLst>
                    <a:lin ang="5400000" scaled="0"/>
                  </a:gradFill>
                </a:ln>
                <a:solidFill>
                  <a:srgbClr val="00B0F0"/>
                </a:solidFill>
                <a:latin typeface="Arial Black" pitchFamily="34" charset="0"/>
              </a:rPr>
              <a:t> </a:t>
            </a:r>
          </a:p>
        </p:txBody>
      </p:sp>
      <p:pic>
        <p:nvPicPr>
          <p:cNvPr id="5" name="Image 4" descr="0a0000004 souris-non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232388" y="4541178"/>
            <a:ext cx="641048" cy="911166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024158" y="393780"/>
            <a:ext cx="2436399" cy="1550220"/>
          </a:xfrm>
          <a:prstGeom prst="rect">
            <a:avLst/>
          </a:prstGeom>
          <a:noFill/>
        </p:spPr>
        <p:txBody>
          <a:bodyPr wrap="square" lIns="72188" tIns="36094" rIns="72188" bIns="36094" rtlCol="0">
            <a:spAutoFit/>
          </a:bodyPr>
          <a:lstStyle/>
          <a:p>
            <a:pPr algn="ctr" defTabSz="721897"/>
            <a:r>
              <a:rPr lang="fr-FR" sz="1918" b="1" dirty="0">
                <a:solidFill>
                  <a:srgbClr val="FFFF00"/>
                </a:solidFill>
                <a:latin typeface="Chiller" pitchFamily="82" charset="0"/>
              </a:rPr>
              <a:t> </a:t>
            </a:r>
            <a:r>
              <a:rPr lang="fr-FR" sz="2400" b="1" dirty="0">
                <a:solidFill>
                  <a:prstClr val="black"/>
                </a:solidFill>
                <a:latin typeface="Chiller" pitchFamily="82" charset="0"/>
              </a:rPr>
              <a:t>L’œil  de  chaque  photographe</a:t>
            </a:r>
          </a:p>
          <a:p>
            <a:pPr algn="ctr" defTabSz="721897"/>
            <a:r>
              <a:rPr lang="fr-FR" sz="2400" b="1" dirty="0">
                <a:solidFill>
                  <a:prstClr val="black"/>
                </a:solidFill>
                <a:latin typeface="Chiller" pitchFamily="82" charset="0"/>
              </a:rPr>
              <a:t>mérite  son  </a:t>
            </a:r>
          </a:p>
          <a:p>
            <a:pPr algn="ctr" defTabSz="721897"/>
            <a:r>
              <a:rPr lang="fr-FR" sz="2400" b="1" dirty="0">
                <a:solidFill>
                  <a:prstClr val="black"/>
                </a:solidFill>
                <a:latin typeface="Chiller" pitchFamily="82" charset="0"/>
              </a:rPr>
              <a:t>détour</a:t>
            </a:r>
          </a:p>
        </p:txBody>
      </p:sp>
      <p:sp>
        <p:nvSpPr>
          <p:cNvPr id="9" name="Rectangle 8"/>
          <p:cNvSpPr/>
          <p:nvPr/>
        </p:nvSpPr>
        <p:spPr>
          <a:xfrm>
            <a:off x="4392000" y="3996000"/>
            <a:ext cx="4169003" cy="1680449"/>
          </a:xfrm>
          <a:prstGeom prst="rect">
            <a:avLst/>
          </a:prstGeom>
        </p:spPr>
        <p:txBody>
          <a:bodyPr wrap="square" lIns="72188" tIns="36094" rIns="72188" bIns="36094">
            <a:spAutoFit/>
          </a:bodyPr>
          <a:lstStyle/>
          <a:p>
            <a:pPr algn="ctr" defTabSz="721897"/>
            <a:r>
              <a:rPr lang="fr-FR" sz="3482" b="1" dirty="0">
                <a:ln w="34925">
                  <a:solidFill>
                    <a:prstClr val="black"/>
                  </a:solidFill>
                </a:ln>
                <a:solidFill>
                  <a:srgbClr val="FFFF00"/>
                </a:solidFill>
                <a:latin typeface="Arial Black" pitchFamily="34" charset="0"/>
              </a:rPr>
              <a:t>Village  agricole</a:t>
            </a:r>
          </a:p>
          <a:p>
            <a:pPr algn="ctr" defTabSz="721897"/>
            <a:r>
              <a:rPr lang="fr-FR" sz="3482" b="1" dirty="0">
                <a:ln w="34925">
                  <a:solidFill>
                    <a:prstClr val="black"/>
                  </a:solidFill>
                </a:ln>
                <a:solidFill>
                  <a:srgbClr val="FFFF00"/>
                </a:solidFill>
                <a:latin typeface="Arial Black" pitchFamily="34" charset="0"/>
              </a:rPr>
              <a:t>au  sud  de Strasbourg</a:t>
            </a:r>
            <a:endParaRPr lang="fr-FR" sz="2203" b="1" dirty="0">
              <a:ln w="34925">
                <a:solidFill>
                  <a:prstClr val="black"/>
                </a:solidFill>
              </a:ln>
              <a:solidFill>
                <a:srgbClr val="FFFF00"/>
              </a:solidFill>
              <a:latin typeface="Arial Black" pitchFamily="34" charset="0"/>
            </a:endParaRPr>
          </a:p>
        </p:txBody>
      </p:sp>
      <p:pic>
        <p:nvPicPr>
          <p:cNvPr id="14" name="Image 13" descr="Une image contenant maison, fenêtre&#10;&#10;Le contenu généré par l’IA peut être incorrect.">
            <a:extLst>
              <a:ext uri="{FF2B5EF4-FFF2-40B4-BE49-F238E27FC236}">
                <a16:creationId xmlns:a16="http://schemas.microsoft.com/office/drawing/2014/main" id="{376CEF37-83F1-3AAD-4211-2DE66EFA612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225" y="1286922"/>
            <a:ext cx="720000" cy="792664"/>
          </a:xfrm>
          <a:prstGeom prst="rect">
            <a:avLst/>
          </a:prstGeom>
        </p:spPr>
      </p:pic>
      <p:sp>
        <p:nvSpPr>
          <p:cNvPr id="18" name="ZoneTexte 17">
            <a:extLst>
              <a:ext uri="{FF2B5EF4-FFF2-40B4-BE49-F238E27FC236}">
                <a16:creationId xmlns:a16="http://schemas.microsoft.com/office/drawing/2014/main" id="{61A337CA-217F-EE13-02E4-A853458D902D}"/>
              </a:ext>
            </a:extLst>
          </p:cNvPr>
          <p:cNvSpPr txBox="1"/>
          <p:nvPr/>
        </p:nvSpPr>
        <p:spPr>
          <a:xfrm rot="-5400000">
            <a:off x="-957057" y="1044000"/>
            <a:ext cx="268197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1" i="0" u="none" strike="noStrike" kern="1200" cap="none" spc="0" normalizeH="0" baseline="0" noProof="0" dirty="0">
                <a:ln w="0">
                  <a:noFill/>
                </a:ln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Photos  prises  par  un amoureux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1" i="0" u="none" strike="noStrike" kern="1200" cap="none" spc="0" normalizeH="0" baseline="0" noProof="0" dirty="0">
                <a:ln w="0">
                  <a:noFill/>
                </a:ln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du patrimoine  ancien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1" i="0" u="none" strike="noStrike" kern="1200" cap="none" spc="0" normalizeH="0" baseline="0" noProof="0" dirty="0">
                <a:ln w="0">
                  <a:noFill/>
                </a:ln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pour  le  plaisir  du  partage  </a:t>
            </a:r>
          </a:p>
        </p:txBody>
      </p:sp>
      <p:pic>
        <p:nvPicPr>
          <p:cNvPr id="7" name="Rosheim 3  Alsace">
            <a:hlinkClick r:id="" action="ppaction://media"/>
            <a:extLst>
              <a:ext uri="{FF2B5EF4-FFF2-40B4-BE49-F238E27FC236}">
                <a16:creationId xmlns:a16="http://schemas.microsoft.com/office/drawing/2014/main" id="{314EB9FB-4843-08D4-4D35-E74B58A42C9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 rot="17834987">
            <a:off x="2670464" y="1936302"/>
            <a:ext cx="487363" cy="487363"/>
          </a:xfrm>
          <a:prstGeom prst="rect">
            <a:avLst/>
          </a:prstGeom>
        </p:spPr>
      </p:pic>
    </p:spTree>
  </p:cSld>
  <p:clrMapOvr>
    <a:masterClrMapping/>
  </p:clrMapOvr>
  <p:transition spd="slow" advTm="27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5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1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600"/>
                            </p:stCondLst>
                            <p:childTnLst>
                              <p:par>
                                <p:cTn id="37" presetID="14" presetClass="entr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9100"/>
                            </p:stCondLst>
                            <p:childTnLst>
                              <p:par>
                                <p:cTn id="4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44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  <p:bldP spid="3" grpId="0"/>
      <p:bldP spid="6" grpId="0"/>
      <p:bldP spid="9" grpId="0"/>
      <p:bldP spid="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3000"/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>
            <a:extLst>
              <a:ext uri="{FF2B5EF4-FFF2-40B4-BE49-F238E27FC236}">
                <a16:creationId xmlns:a16="http://schemas.microsoft.com/office/drawing/2014/main" id="{C311DA16-BF51-8E0D-559C-CB73AB8616C1}"/>
              </a:ext>
            </a:extLst>
          </p:cNvPr>
          <p:cNvSpPr txBox="1"/>
          <p:nvPr/>
        </p:nvSpPr>
        <p:spPr>
          <a:xfrm>
            <a:off x="164892" y="180000"/>
            <a:ext cx="7983974" cy="53646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4000" dirty="0">
                <a:latin typeface="Fugaz One" pitchFamily="2" charset="0"/>
              </a:rPr>
              <a:t>Blaesheim </a:t>
            </a:r>
          </a:p>
          <a:p>
            <a:r>
              <a:rPr lang="fr-FR" sz="2000" b="1" dirty="0"/>
              <a:t>est situé à 15 km au sud-ouest de Strasbourg</a:t>
            </a:r>
          </a:p>
          <a:p>
            <a:endParaRPr lang="fr-FR" b="1" dirty="0"/>
          </a:p>
          <a:p>
            <a:r>
              <a:rPr lang="fr-FR" sz="1600" b="1" dirty="0"/>
              <a:t>Le village s'étale du sud au sud-est au pied de la colline nommée </a:t>
            </a:r>
            <a:r>
              <a:rPr lang="fr-FR" sz="1600" b="1" dirty="0" err="1"/>
              <a:t>Gloekelsberg</a:t>
            </a:r>
            <a:r>
              <a:rPr lang="fr-FR" sz="1600" b="1" dirty="0"/>
              <a:t> ainsi que sur son flanc. Cela confère au village le plus haut point de l'Eurométropole de Strasbourg.</a:t>
            </a:r>
          </a:p>
          <a:p>
            <a:endParaRPr lang="fr-FR" sz="1600" dirty="0"/>
          </a:p>
          <a:p>
            <a:r>
              <a:rPr lang="fr-FR" sz="2400" b="1" dirty="0">
                <a:latin typeface="Fugaz One" pitchFamily="2" charset="0"/>
              </a:rPr>
              <a:t>Blaesheim est cité dans de nombreux textes dès le haut Moyen Âge. Comme souvent pour les localités alsaciennes, le nom varie suivant les textes :</a:t>
            </a:r>
          </a:p>
          <a:p>
            <a:endParaRPr lang="fr-FR" sz="1100" b="1" dirty="0"/>
          </a:p>
          <a:p>
            <a:r>
              <a:rPr lang="fr-FR" sz="1800" b="1" dirty="0" err="1"/>
              <a:t>Blaedinsheim</a:t>
            </a:r>
            <a:r>
              <a:rPr lang="fr-FR" sz="1800" b="1" dirty="0"/>
              <a:t>, en 1215.</a:t>
            </a:r>
          </a:p>
          <a:p>
            <a:endParaRPr lang="fr-FR" sz="1200" b="1" dirty="0"/>
          </a:p>
          <a:p>
            <a:r>
              <a:rPr lang="fr-FR" sz="1800" b="1" dirty="0" err="1"/>
              <a:t>Bledeszheim</a:t>
            </a:r>
            <a:r>
              <a:rPr lang="fr-FR" sz="1800" b="1" dirty="0"/>
              <a:t>, courant 1300.</a:t>
            </a:r>
          </a:p>
          <a:p>
            <a:endParaRPr lang="fr-FR" sz="1200" b="1" dirty="0"/>
          </a:p>
          <a:p>
            <a:r>
              <a:rPr lang="fr-FR" sz="1800" b="1" dirty="0" err="1"/>
              <a:t>Pledensheim</a:t>
            </a:r>
            <a:r>
              <a:rPr lang="fr-FR" sz="1800" b="1" dirty="0"/>
              <a:t>, 1366.</a:t>
            </a:r>
          </a:p>
          <a:p>
            <a:endParaRPr lang="fr-FR" sz="1200" b="1" dirty="0"/>
          </a:p>
          <a:p>
            <a:r>
              <a:rPr lang="fr-FR" sz="1800" b="1" dirty="0" err="1"/>
              <a:t>Bledesheim</a:t>
            </a:r>
            <a:r>
              <a:rPr lang="fr-FR" sz="1800" b="1" dirty="0"/>
              <a:t>, courant 1372.</a:t>
            </a:r>
          </a:p>
          <a:p>
            <a:endParaRPr lang="fr-FR" sz="1200" b="1" dirty="0"/>
          </a:p>
          <a:p>
            <a:r>
              <a:rPr lang="fr-FR" sz="1800" b="1" dirty="0" err="1"/>
              <a:t>Bledensheim</a:t>
            </a:r>
            <a:r>
              <a:rPr lang="fr-FR" sz="1800" b="1" dirty="0"/>
              <a:t>, 1442.</a:t>
            </a: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290FE423-9EEF-4E0B-E564-5E6E143FD3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2362" y="5144878"/>
            <a:ext cx="371475" cy="37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74549"/>
      </p:ext>
    </p:extLst>
  </p:cSld>
  <p:clrMapOvr>
    <a:masterClrMapping/>
  </p:clrMapOvr>
  <p:transition spd="slow">
    <p:diamond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3000"/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022C8607-6477-DEE5-B400-1488CE84D2D1}"/>
              </a:ext>
            </a:extLst>
          </p:cNvPr>
          <p:cNvSpPr/>
          <p:nvPr/>
        </p:nvSpPr>
        <p:spPr>
          <a:xfrm>
            <a:off x="67456" y="0"/>
            <a:ext cx="864076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i="0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Fugaz One" pitchFamily="2" charset="0"/>
              </a:rPr>
              <a:t>LE BAN COMMUNAL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Fugaz One" pitchFamily="2" charset="0"/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1C3D4F32-F0F4-6D2D-08BE-3FEE3F858E66}"/>
              </a:ext>
            </a:extLst>
          </p:cNvPr>
          <p:cNvSpPr txBox="1"/>
          <p:nvPr/>
        </p:nvSpPr>
        <p:spPr>
          <a:xfrm>
            <a:off x="157397" y="900000"/>
            <a:ext cx="7869836" cy="30717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fr-FR" sz="2000" b="1" i="0" dirty="0">
              <a:solidFill>
                <a:srgbClr val="3A3A3A"/>
              </a:solidFill>
              <a:effectLst/>
              <a:highlight>
                <a:srgbClr val="FFFF00"/>
              </a:highlight>
              <a:latin typeface="Fugaz One" pitchFamily="2" charset="0"/>
            </a:endParaRPr>
          </a:p>
          <a:p>
            <a:pPr algn="l"/>
            <a:r>
              <a:rPr lang="fr-FR" sz="2000" b="1" i="0" dirty="0">
                <a:solidFill>
                  <a:srgbClr val="3A3A3A"/>
                </a:solidFill>
                <a:effectLst/>
                <a:highlight>
                  <a:srgbClr val="FFFF00"/>
                </a:highlight>
                <a:latin typeface="Fugaz One" pitchFamily="2" charset="0"/>
              </a:rPr>
              <a:t>Les principales composantes sont les suivantes </a:t>
            </a:r>
          </a:p>
          <a:p>
            <a:pPr algn="l"/>
            <a:r>
              <a:rPr lang="fr-FR" b="0" i="0" dirty="0">
                <a:solidFill>
                  <a:srgbClr val="3A3A3A"/>
                </a:solidFill>
                <a:effectLst/>
                <a:latin typeface="Arial" panose="020B0604020202020204" pitchFamily="34" charset="0"/>
              </a:rPr>
              <a:t>:</a:t>
            </a:r>
            <a:endParaRPr lang="fr-FR" b="0" i="0" dirty="0">
              <a:solidFill>
                <a:srgbClr val="3A3A3A"/>
              </a:solidFill>
              <a:effectLst/>
              <a:latin typeface="Jost"/>
            </a:endParaRPr>
          </a:p>
          <a:p>
            <a:pPr algn="l"/>
            <a:r>
              <a:rPr lang="fr-FR" sz="2000" b="0" i="0" dirty="0">
                <a:solidFill>
                  <a:srgbClr val="3A3A3A"/>
                </a:solidFill>
                <a:effectLst/>
                <a:latin typeface="Fugaz One" pitchFamily="2" charset="0"/>
              </a:rPr>
              <a:t>La colline du </a:t>
            </a:r>
            <a:r>
              <a:rPr lang="fr-FR" sz="2000" b="0" i="0" dirty="0" err="1">
                <a:solidFill>
                  <a:srgbClr val="3A3A3A"/>
                </a:solidFill>
                <a:effectLst/>
                <a:latin typeface="Fugaz One" pitchFamily="2" charset="0"/>
              </a:rPr>
              <a:t>Gloeckelsberg</a:t>
            </a:r>
            <a:r>
              <a:rPr lang="fr-FR" sz="2000" b="0" i="0" dirty="0">
                <a:solidFill>
                  <a:srgbClr val="3A3A3A"/>
                </a:solidFill>
                <a:effectLst/>
                <a:latin typeface="Fugaz One" pitchFamily="2" charset="0"/>
              </a:rPr>
              <a:t>, ceinture verte du village, composée de petites parcelles remembrées (vergers, friches…)</a:t>
            </a:r>
          </a:p>
          <a:p>
            <a:pPr algn="l"/>
            <a:r>
              <a:rPr lang="fr-FR" sz="2000" b="0" i="0" dirty="0">
                <a:solidFill>
                  <a:srgbClr val="3A3A3A"/>
                </a:solidFill>
                <a:effectLst/>
                <a:latin typeface="Fugaz One" pitchFamily="2" charset="0"/>
              </a:rPr>
              <a:t>Le Bruch avec ses prairies, taillis et bois, particulièrement riche au niveau de la faune et de la  flore</a:t>
            </a:r>
          </a:p>
          <a:p>
            <a:pPr algn="l"/>
            <a:r>
              <a:rPr lang="fr-FR" sz="2000" b="0" i="0" dirty="0">
                <a:solidFill>
                  <a:srgbClr val="3A3A3A"/>
                </a:solidFill>
                <a:effectLst/>
                <a:latin typeface="Fugaz One" pitchFamily="2" charset="0"/>
              </a:rPr>
              <a:t>Les terres exploitées par les agriculteurs  occupent 61% du territoire (41% du département)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C343E383-1E10-E903-7D6A-90E45602ED6F}"/>
              </a:ext>
            </a:extLst>
          </p:cNvPr>
          <p:cNvSpPr txBox="1"/>
          <p:nvPr/>
        </p:nvSpPr>
        <p:spPr>
          <a:xfrm>
            <a:off x="207988" y="4043842"/>
            <a:ext cx="7768653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fr-FR" sz="2000" i="0" dirty="0">
                <a:solidFill>
                  <a:srgbClr val="3A3A3A"/>
                </a:solidFill>
                <a:effectLst/>
                <a:highlight>
                  <a:srgbClr val="FFFF00"/>
                </a:highlight>
                <a:latin typeface="Fugaz One" pitchFamily="2" charset="0"/>
              </a:rPr>
              <a:t>LES PRODUCTIONS VEGETALES</a:t>
            </a:r>
          </a:p>
          <a:p>
            <a:pPr algn="l"/>
            <a:endParaRPr lang="fr-FR" sz="2000" i="0" dirty="0">
              <a:solidFill>
                <a:srgbClr val="3A3A3A"/>
              </a:solidFill>
              <a:effectLst/>
              <a:highlight>
                <a:srgbClr val="FFFF00"/>
              </a:highlight>
              <a:latin typeface="Fugaz One" pitchFamily="2" charset="0"/>
            </a:endParaRPr>
          </a:p>
          <a:p>
            <a:pPr algn="l"/>
            <a:r>
              <a:rPr lang="fr-FR" sz="2000" i="0" dirty="0">
                <a:solidFill>
                  <a:srgbClr val="3A3A3A"/>
                </a:solidFill>
                <a:effectLst/>
                <a:latin typeface="Fugaz One" pitchFamily="2" charset="0"/>
              </a:rPr>
              <a:t>Blé et orge : 109 ha                     Maïs grain : 336 ha</a:t>
            </a:r>
          </a:p>
          <a:p>
            <a:pPr algn="l"/>
            <a:r>
              <a:rPr lang="fr-FR" sz="2000" i="0" dirty="0">
                <a:solidFill>
                  <a:srgbClr val="3A3A3A"/>
                </a:solidFill>
                <a:effectLst/>
                <a:latin typeface="Fugaz One" pitchFamily="2" charset="0"/>
              </a:rPr>
              <a:t>Prairies naturelles : 69 ha          Luzerne : 22 ha</a:t>
            </a:r>
          </a:p>
          <a:p>
            <a:pPr algn="l"/>
            <a:r>
              <a:rPr lang="fr-FR" sz="2000" i="0" dirty="0">
                <a:solidFill>
                  <a:srgbClr val="3A3A3A"/>
                </a:solidFill>
                <a:effectLst/>
                <a:latin typeface="Fugaz One" pitchFamily="2" charset="0"/>
              </a:rPr>
              <a:t>Jachères : 11 ha </a:t>
            </a: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7BEA1669-E357-6D30-D476-B23F7FA616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2362" y="5144878"/>
            <a:ext cx="371475" cy="37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1543082"/>
      </p:ext>
    </p:extLst>
  </p:cSld>
  <p:clrMapOvr>
    <a:masterClrMapping/>
  </p:clrMapOvr>
  <p:transition spd="slow">
    <p:diamond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Danse, chaussures, dessin humoristique&#10;&#10;Le contenu généré par l’IA peut être incorrect.">
            <a:extLst>
              <a:ext uri="{FF2B5EF4-FFF2-40B4-BE49-F238E27FC236}">
                <a16:creationId xmlns:a16="http://schemas.microsoft.com/office/drawing/2014/main" id="{ECD689B6-F074-8D2B-8902-90424BEE40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" y="3024000"/>
            <a:ext cx="2160000" cy="1440000"/>
          </a:xfrm>
          <a:prstGeom prst="rect">
            <a:avLst/>
          </a:prstGeom>
        </p:spPr>
      </p:pic>
      <p:pic>
        <p:nvPicPr>
          <p:cNvPr id="5" name="Image 4" descr="Une image contenant habits, personne, Visage humain, Création de costumes&#10;&#10;Le contenu généré par l’IA peut être incorrect.">
            <a:extLst>
              <a:ext uri="{FF2B5EF4-FFF2-40B4-BE49-F238E27FC236}">
                <a16:creationId xmlns:a16="http://schemas.microsoft.com/office/drawing/2014/main" id="{AC2A9219-FAEA-87F3-0E68-8742E25832D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0239" y="2227385"/>
            <a:ext cx="2160000" cy="1440000"/>
          </a:xfrm>
          <a:prstGeom prst="rect">
            <a:avLst/>
          </a:prstGeom>
        </p:spPr>
      </p:pic>
      <p:pic>
        <p:nvPicPr>
          <p:cNvPr id="7" name="Image 6" descr="Une image contenant habits, Danse, chaussures, dessin humoristique&#10;&#10;Le contenu généré par l’IA peut être incorrect.">
            <a:extLst>
              <a:ext uri="{FF2B5EF4-FFF2-40B4-BE49-F238E27FC236}">
                <a16:creationId xmlns:a16="http://schemas.microsoft.com/office/drawing/2014/main" id="{C8A33241-5A41-1C02-2503-60F6E757A2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8000" y="3528000"/>
            <a:ext cx="2160000" cy="1440000"/>
          </a:xfrm>
          <a:prstGeom prst="rect">
            <a:avLst/>
          </a:prstGeom>
        </p:spPr>
      </p:pic>
      <p:pic>
        <p:nvPicPr>
          <p:cNvPr id="8" name="Image 7" descr="Une image contenant habits, Danse, chaussures, dessin humoristique&#10;&#10;Le contenu généré par l’IA peut être incorrect.">
            <a:extLst>
              <a:ext uri="{FF2B5EF4-FFF2-40B4-BE49-F238E27FC236}">
                <a16:creationId xmlns:a16="http://schemas.microsoft.com/office/drawing/2014/main" id="{0C5BBE07-D125-CBE8-A498-1309734E3E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8000" y="4392000"/>
            <a:ext cx="2160000" cy="14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5209314"/>
      </p:ext>
    </p:extLst>
  </p:cSld>
  <p:clrMapOvr>
    <a:masterClrMapping/>
  </p:clrMapOvr>
  <p:transition spd="slow" advTm="8000">
    <p:diamond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23515953"/>
      </p:ext>
    </p:extLst>
  </p:cSld>
  <p:clrMapOvr>
    <a:masterClrMapping/>
  </p:clrMapOvr>
  <p:transition spd="slow" advTm="4000">
    <p:diamond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76613360"/>
      </p:ext>
    </p:extLst>
  </p:cSld>
  <p:clrMapOvr>
    <a:masterClrMapping/>
  </p:clrMapOvr>
  <p:transition spd="slow" advTm="4000">
    <p:diamond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18314974"/>
      </p:ext>
    </p:extLst>
  </p:cSld>
  <p:clrMapOvr>
    <a:masterClrMapping/>
  </p:clrMapOvr>
  <p:transition spd="slow" advTm="4000">
    <p:diamond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lipart, sourire, dessin humoristique, dessin&#10;&#10;Le contenu généré par l’IA peut être incorrect.">
            <a:extLst>
              <a:ext uri="{FF2B5EF4-FFF2-40B4-BE49-F238E27FC236}">
                <a16:creationId xmlns:a16="http://schemas.microsoft.com/office/drawing/2014/main" id="{EA85C6DF-AC35-D4B7-F35C-C90078209D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6627" y="4245439"/>
            <a:ext cx="920100" cy="1209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051718"/>
      </p:ext>
    </p:extLst>
  </p:cSld>
  <p:clrMapOvr>
    <a:masterClrMapping/>
  </p:clrMapOvr>
  <p:transition spd="slow" advTm="4000">
    <p:diamond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voiture&#10;&#10;Le contenu généré par l’IA peut être incorrect.">
            <a:extLst>
              <a:ext uri="{FF2B5EF4-FFF2-40B4-BE49-F238E27FC236}">
                <a16:creationId xmlns:a16="http://schemas.microsoft.com/office/drawing/2014/main" id="{7F2E75F9-4F8B-0152-0DA9-A7ABB1648D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9350" y="0"/>
            <a:ext cx="4482062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1225158"/>
      </p:ext>
    </p:extLst>
  </p:cSld>
  <p:clrMapOvr>
    <a:masterClrMapping/>
  </p:clrMapOvr>
  <p:transition spd="slow" advTm="4000">
    <p:diamond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voiture, plante&#10;&#10;Le contenu généré par l’IA peut être incorrect.">
            <a:extLst>
              <a:ext uri="{FF2B5EF4-FFF2-40B4-BE49-F238E27FC236}">
                <a16:creationId xmlns:a16="http://schemas.microsoft.com/office/drawing/2014/main" id="{0DEB340F-99C8-1718-8509-0B227057CA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4480" y="0"/>
            <a:ext cx="4695204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0192912"/>
      </p:ext>
    </p:extLst>
  </p:cSld>
  <p:clrMapOvr>
    <a:masterClrMapping/>
  </p:clrMapOvr>
  <p:transition spd="slow" advTm="4000">
    <p:diamond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leur, grave&#10;&#10;Le contenu généré par l’IA peut être incorrect.">
            <a:extLst>
              <a:ext uri="{FF2B5EF4-FFF2-40B4-BE49-F238E27FC236}">
                <a16:creationId xmlns:a16="http://schemas.microsoft.com/office/drawing/2014/main" id="{A3F85141-51BB-78B2-B701-EFCEE3899B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9548" y="0"/>
            <a:ext cx="4657237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949519"/>
      </p:ext>
    </p:extLst>
  </p:cSld>
  <p:clrMapOvr>
    <a:masterClrMapping/>
  </p:clrMapOvr>
  <p:transition spd="slow" advTm="4000">
    <p:diamond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art, bâtiment&#10;&#10;Le contenu généré par l’IA peut être incorrect.">
            <a:extLst>
              <a:ext uri="{FF2B5EF4-FFF2-40B4-BE49-F238E27FC236}">
                <a16:creationId xmlns:a16="http://schemas.microsoft.com/office/drawing/2014/main" id="{3FB49B5E-B5A9-3AFF-D4BE-F3E6AB7BCC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6906" y="0"/>
            <a:ext cx="4319588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219137"/>
      </p:ext>
    </p:extLst>
  </p:cSld>
  <p:clrMapOvr>
    <a:masterClrMapping/>
  </p:clrMapOvr>
  <p:transition spd="slow" advTm="4000">
    <p:diamond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07600672"/>
      </p:ext>
    </p:extLst>
  </p:cSld>
  <p:clrMapOvr>
    <a:masterClrMapping/>
  </p:clrMapOvr>
  <p:transition spd="slow" advTm="4000">
    <p:diamond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76908488"/>
      </p:ext>
    </p:extLst>
  </p:cSld>
  <p:clrMapOvr>
    <a:masterClrMapping/>
  </p:clrMapOvr>
  <p:transition spd="slow" advTm="4000">
    <p:diamond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36134715"/>
      </p:ext>
    </p:extLst>
  </p:cSld>
  <p:clrMapOvr>
    <a:masterClrMapping/>
  </p:clrMapOvr>
  <p:transition spd="slow" advTm="4000">
    <p:diamond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01578135"/>
      </p:ext>
    </p:extLst>
  </p:cSld>
  <p:clrMapOvr>
    <a:masterClrMapping/>
  </p:clrMapOvr>
  <p:transition spd="slow" advTm="4000">
    <p:diamond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48509546"/>
      </p:ext>
    </p:extLst>
  </p:cSld>
  <p:clrMapOvr>
    <a:masterClrMapping/>
  </p:clrMapOvr>
  <p:transition spd="slow" advTm="4000">
    <p:diamond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85474212"/>
      </p:ext>
    </p:extLst>
  </p:cSld>
  <p:clrMapOvr>
    <a:masterClrMapping/>
  </p:clrMapOvr>
  <p:transition spd="slow" advTm="4000">
    <p:diamond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63470540"/>
      </p:ext>
    </p:extLst>
  </p:cSld>
  <p:clrMapOvr>
    <a:masterClrMapping/>
  </p:clrMapOvr>
  <p:transition spd="slow" advTm="4000">
    <p:diamond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588410"/>
      </p:ext>
    </p:extLst>
  </p:cSld>
  <p:clrMapOvr>
    <a:masterClrMapping/>
  </p:clrMapOvr>
  <p:transition spd="slow" advTm="4000">
    <p:diamond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3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neu, roue, véhicule, transport&#10;&#10;Le contenu généré par l’IA peut être incorrect.">
            <a:extLst>
              <a:ext uri="{FF2B5EF4-FFF2-40B4-BE49-F238E27FC236}">
                <a16:creationId xmlns:a16="http://schemas.microsoft.com/office/drawing/2014/main" id="{E6D8C063-572C-AE92-19B8-67488F206B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78409">
            <a:off x="4320381" y="4225348"/>
            <a:ext cx="133350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3227301"/>
      </p:ext>
    </p:extLst>
  </p:cSld>
  <p:clrMapOvr>
    <a:masterClrMapping/>
  </p:clrMapOvr>
  <p:transition spd="slow" advTm="4000">
    <p:diamond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09351854"/>
      </p:ext>
    </p:extLst>
  </p:cSld>
  <p:clrMapOvr>
    <a:masterClrMapping/>
  </p:clrMapOvr>
  <p:transition spd="slow" advTm="4000">
    <p:diamond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57251010"/>
      </p:ext>
    </p:extLst>
  </p:cSld>
  <p:clrMapOvr>
    <a:masterClrMapping/>
  </p:clrMapOvr>
  <p:transition spd="slow" advTm="4000">
    <p:diamond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oue, pneu, véhicule, personne&#10;&#10;Le contenu généré par l’IA peut être incorrect.">
            <a:extLst>
              <a:ext uri="{FF2B5EF4-FFF2-40B4-BE49-F238E27FC236}">
                <a16:creationId xmlns:a16="http://schemas.microsoft.com/office/drawing/2014/main" id="{E3B8F697-4044-3F8D-D1ED-0CF7CF1B6D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87092">
            <a:off x="5479668" y="1944231"/>
            <a:ext cx="2568860" cy="1379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381135"/>
      </p:ext>
    </p:extLst>
  </p:cSld>
  <p:clrMapOvr>
    <a:masterClrMapping/>
  </p:clrMapOvr>
  <p:transition spd="slow" advTm="4000">
    <p:diamond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02878642"/>
      </p:ext>
    </p:extLst>
  </p:cSld>
  <p:clrMapOvr>
    <a:masterClrMapping/>
  </p:clrMapOvr>
  <p:transition spd="slow" advTm="4000">
    <p:diamond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arbre, plein air, art, bâtiment&#10;&#10;Le contenu généré par l’IA peut être incorrect.">
            <a:extLst>
              <a:ext uri="{FF2B5EF4-FFF2-40B4-BE49-F238E27FC236}">
                <a16:creationId xmlns:a16="http://schemas.microsoft.com/office/drawing/2014/main" id="{D1581E76-3392-4616-2A18-3033C8082F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587" y="0"/>
            <a:ext cx="4319588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808581"/>
      </p:ext>
    </p:extLst>
  </p:cSld>
  <p:clrMapOvr>
    <a:masterClrMapping/>
  </p:clrMapOvr>
  <p:transition spd="slow" advTm="4000">
    <p:diamond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plein air, ciel, cimetière&#10;&#10;Le contenu généré par l’IA peut être incorrect.">
            <a:extLst>
              <a:ext uri="{FF2B5EF4-FFF2-40B4-BE49-F238E27FC236}">
                <a16:creationId xmlns:a16="http://schemas.microsoft.com/office/drawing/2014/main" id="{314A8F7F-9D14-DAFA-9860-2178586DD3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7258" y="0"/>
            <a:ext cx="5433443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595198"/>
      </p:ext>
    </p:extLst>
  </p:cSld>
  <p:clrMapOvr>
    <a:masterClrMapping/>
  </p:clrMapOvr>
  <p:transition spd="slow" advTm="4000">
    <p:diamond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écriture manuscrite, en bois, plein air&#10;&#10;Le contenu généré par l’IA peut être incorrect.">
            <a:extLst>
              <a:ext uri="{FF2B5EF4-FFF2-40B4-BE49-F238E27FC236}">
                <a16:creationId xmlns:a16="http://schemas.microsoft.com/office/drawing/2014/main" id="{283B85F9-18D7-DDBA-A94B-1574BE3FD3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4243" y="0"/>
            <a:ext cx="4319588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602568"/>
      </p:ext>
    </p:extLst>
  </p:cSld>
  <p:clrMapOvr>
    <a:masterClrMapping/>
  </p:clrMapOvr>
  <p:transition spd="slow" advTm="4000">
    <p:diamond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eau, sol&#10;&#10;Le contenu généré par l’IA peut être incorrect.">
            <a:extLst>
              <a:ext uri="{FF2B5EF4-FFF2-40B4-BE49-F238E27FC236}">
                <a16:creationId xmlns:a16="http://schemas.microsoft.com/office/drawing/2014/main" id="{857E2CF7-4592-99AD-17C7-6A134F32BD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9271" y="0"/>
            <a:ext cx="4336439" cy="5781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8359274"/>
      </p:ext>
    </p:extLst>
  </p:cSld>
  <p:clrMapOvr>
    <a:masterClrMapping/>
  </p:clrMapOvr>
  <p:transition spd="slow" advTm="4000">
    <p:diamond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fer, bâtiment, plein air&#10;&#10;Le contenu généré par l’IA peut être incorrect.">
            <a:extLst>
              <a:ext uri="{FF2B5EF4-FFF2-40B4-BE49-F238E27FC236}">
                <a16:creationId xmlns:a16="http://schemas.microsoft.com/office/drawing/2014/main" id="{C81EA50D-3E59-5FA8-CAA9-11F1D82090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4381" y="0"/>
            <a:ext cx="4319588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6372590"/>
      </p:ext>
    </p:extLst>
  </p:cSld>
  <p:clrMapOvr>
    <a:masterClrMapping/>
  </p:clrMapOvr>
  <p:transition spd="slow" advTm="4000">
    <p:diamond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criture manuscrite, bâtiment, texte, art&#10;&#10;Le contenu généré par l’IA peut être incorrect.">
            <a:extLst>
              <a:ext uri="{FF2B5EF4-FFF2-40B4-BE49-F238E27FC236}">
                <a16:creationId xmlns:a16="http://schemas.microsoft.com/office/drawing/2014/main" id="{693EC0D8-6919-6FF8-2674-59C626F5A9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587" y="0"/>
            <a:ext cx="4319588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148124"/>
      </p:ext>
    </p:extLst>
  </p:cSld>
  <p:clrMapOvr>
    <a:masterClrMapping/>
  </p:clrMapOvr>
  <p:transition spd="slow" advTm="4000">
    <p:diamond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plante, ciel&#10;&#10;Le contenu généré par l’IA peut être incorrect.">
            <a:extLst>
              <a:ext uri="{FF2B5EF4-FFF2-40B4-BE49-F238E27FC236}">
                <a16:creationId xmlns:a16="http://schemas.microsoft.com/office/drawing/2014/main" id="{2C52F117-44E8-6C21-E1A1-A12B6709C3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9923" y="0"/>
            <a:ext cx="5180915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404509"/>
      </p:ext>
    </p:extLst>
  </p:cSld>
  <p:clrMapOvr>
    <a:masterClrMapping/>
  </p:clrMapOvr>
  <p:transition spd="slow" advTm="4000">
    <p:diamond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propriété&#10;&#10;Le contenu généré par l’IA peut être incorrect.">
            <a:extLst>
              <a:ext uri="{FF2B5EF4-FFF2-40B4-BE49-F238E27FC236}">
                <a16:creationId xmlns:a16="http://schemas.microsoft.com/office/drawing/2014/main" id="{CACB5BA5-CE14-9E0B-1466-F8BD3C845B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607" y="0"/>
            <a:ext cx="6201008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0065310"/>
      </p:ext>
    </p:extLst>
  </p:cSld>
  <p:clrMapOvr>
    <a:masterClrMapping/>
  </p:clrMapOvr>
  <p:transition spd="slow" advTm="4000">
    <p:diamond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plante&#10;&#10;Le contenu généré par l’IA peut être incorrect.">
            <a:extLst>
              <a:ext uri="{FF2B5EF4-FFF2-40B4-BE49-F238E27FC236}">
                <a16:creationId xmlns:a16="http://schemas.microsoft.com/office/drawing/2014/main" id="{6BE3C667-A876-7539-E226-A0B8EB2DC8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876" y="0"/>
            <a:ext cx="7605009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240036"/>
      </p:ext>
    </p:extLst>
  </p:cSld>
  <p:clrMapOvr>
    <a:masterClrMapping/>
  </p:clrMapOvr>
  <p:transition spd="slow" advTm="4000">
    <p:diamond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croquis, dessin, Pièce auto&#10;&#10;Le contenu généré par l’IA peut être incorrect.">
            <a:extLst>
              <a:ext uri="{FF2B5EF4-FFF2-40B4-BE49-F238E27FC236}">
                <a16:creationId xmlns:a16="http://schemas.microsoft.com/office/drawing/2014/main" id="{56F31DC0-B6D6-1162-59AB-8F83B21AC1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862187" y="3926384"/>
            <a:ext cx="2106017" cy="2106017"/>
          </a:xfrm>
          <a:prstGeom prst="rect">
            <a:avLst/>
          </a:prstGeom>
        </p:spPr>
      </p:pic>
      <p:pic>
        <p:nvPicPr>
          <p:cNvPr id="7" name="Image 6" descr="Une image contenant pneu, roue, véhicule, Véhicule terrestre&#10;&#10;Le contenu généré par l’IA peut être incorrect.">
            <a:extLst>
              <a:ext uri="{FF2B5EF4-FFF2-40B4-BE49-F238E27FC236}">
                <a16:creationId xmlns:a16="http://schemas.microsoft.com/office/drawing/2014/main" id="{9FF06968-A22E-F75D-7CAC-9DE2B913934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8514" y="4170218"/>
            <a:ext cx="2677994" cy="1144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235735"/>
      </p:ext>
    </p:extLst>
  </p:cSld>
  <p:clrMapOvr>
    <a:masterClrMapping/>
  </p:clrMapOvr>
  <p:transition spd="slow" advTm="4000">
    <p:diamond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3402474"/>
      </p:ext>
    </p:extLst>
  </p:cSld>
  <p:clrMapOvr>
    <a:masterClrMapping/>
  </p:clrMapOvr>
  <p:transition spd="slow" advTm="4000">
    <p:diamond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oiffe à bijoux, joyaux de la couronne&#10;&#10;Le contenu généré par l’IA peut être incorrect.">
            <a:extLst>
              <a:ext uri="{FF2B5EF4-FFF2-40B4-BE49-F238E27FC236}">
                <a16:creationId xmlns:a16="http://schemas.microsoft.com/office/drawing/2014/main" id="{6B32F1C6-3FFD-AC3F-D53E-B69F742E10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9894" y="1842655"/>
            <a:ext cx="4228522" cy="4228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6502526"/>
      </p:ext>
    </p:extLst>
  </p:cSld>
  <p:clrMapOvr>
    <a:masterClrMapping/>
  </p:clrMapOvr>
  <p:transition spd="slow" advTm="4000">
    <p:diamond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96605163"/>
      </p:ext>
    </p:extLst>
  </p:cSld>
  <p:clrMapOvr>
    <a:masterClrMapping/>
  </p:clrMapOvr>
  <p:transition spd="slow" advTm="4000">
    <p:diamond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19878866"/>
      </p:ext>
    </p:extLst>
  </p:cSld>
  <p:clrMapOvr>
    <a:masterClrMapping/>
  </p:clrMapOvr>
  <p:transition spd="slow" advTm="4000">
    <p:diamond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F67A6A57-6102-4A03-2F97-703D241292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7034" y="4129079"/>
            <a:ext cx="1821214" cy="1511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62600"/>
      </p:ext>
    </p:extLst>
  </p:cSld>
  <p:clrMapOvr>
    <a:masterClrMapping/>
  </p:clrMapOvr>
  <p:transition spd="slow" advTm="4000">
    <p:diamond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79367067"/>
      </p:ext>
    </p:extLst>
  </p:cSld>
  <p:clrMapOvr>
    <a:masterClrMapping/>
  </p:clrMapOvr>
  <p:transition spd="slow" advTm="4000">
    <p:diamond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86653571"/>
      </p:ext>
    </p:extLst>
  </p:cSld>
  <p:clrMapOvr>
    <a:masterClrMapping/>
  </p:clrMapOvr>
  <p:transition spd="slow" advTm="4000">
    <p:diamond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véhicule, roue, jaune, transport&#10;&#10;Le contenu généré par l’IA peut être incorrect.">
            <a:extLst>
              <a:ext uri="{FF2B5EF4-FFF2-40B4-BE49-F238E27FC236}">
                <a16:creationId xmlns:a16="http://schemas.microsoft.com/office/drawing/2014/main" id="{3ABDCFB3-2B81-5CC3-1B7E-87177A542D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1407" y="3505200"/>
            <a:ext cx="2477629" cy="1679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409399"/>
      </p:ext>
    </p:extLst>
  </p:cSld>
  <p:clrMapOvr>
    <a:masterClrMapping/>
  </p:clrMapOvr>
  <p:transition spd="slow" advTm="4000">
    <p:diamond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7220257"/>
      </p:ext>
    </p:extLst>
  </p:cSld>
  <p:clrMapOvr>
    <a:masterClrMapping/>
  </p:clrMapOvr>
  <p:transition spd="slow" advTm="4000">
    <p:diamond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oue, pneu, véhicule, Véhicule terrestre&#10;&#10;Le contenu généré par l’IA peut être incorrect.">
            <a:extLst>
              <a:ext uri="{FF2B5EF4-FFF2-40B4-BE49-F238E27FC236}">
                <a16:creationId xmlns:a16="http://schemas.microsoft.com/office/drawing/2014/main" id="{A7C504B6-971B-B9F3-826C-3F86F405A0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893">
            <a:off x="231869" y="3225643"/>
            <a:ext cx="4494444" cy="3370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0398993"/>
      </p:ext>
    </p:extLst>
  </p:cSld>
  <p:clrMapOvr>
    <a:masterClrMapping/>
  </p:clrMapOvr>
  <p:transition spd="slow" advTm="4000">
    <p:diamond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42366870"/>
      </p:ext>
    </p:extLst>
  </p:cSld>
  <p:clrMapOvr>
    <a:masterClrMapping/>
  </p:clrMapOvr>
  <p:transition spd="slow" advTm="4000">
    <p:diamond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9249" y="4930640"/>
            <a:ext cx="1411492" cy="73865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65937" y="3095689"/>
            <a:ext cx="1058501" cy="1187673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1048286" y="3527619"/>
            <a:ext cx="898122" cy="575841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5541" tIns="42770" rIns="85541" bIns="42770" rtlCol="0" anchor="ctr"/>
          <a:lstStyle/>
          <a:p>
            <a:pPr algn="ctr" defTabSz="855455"/>
            <a:r>
              <a:rPr lang="fr-FR" sz="1010" dirty="0">
                <a:solidFill>
                  <a:srgbClr val="FF0000"/>
                </a:solidFill>
                <a:latin typeface="Rockwell" pitchFamily="18" charset="0"/>
              </a:rPr>
              <a:t>2608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2459780" y="5074603"/>
            <a:ext cx="1978245" cy="604657"/>
          </a:xfrm>
          <a:prstGeom prst="rect">
            <a:avLst/>
          </a:prstGeom>
          <a:noFill/>
        </p:spPr>
        <p:txBody>
          <a:bodyPr wrap="none" lIns="85540" tIns="42769" rIns="85540" bIns="42769" rtlCol="0">
            <a:spAutoFit/>
          </a:bodyPr>
          <a:lstStyle/>
          <a:p>
            <a:pPr defTabSz="855455"/>
            <a:r>
              <a:rPr lang="fr-FR" sz="3368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031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4641177" y="216165"/>
            <a:ext cx="1978310" cy="604657"/>
          </a:xfrm>
          <a:prstGeom prst="rect">
            <a:avLst/>
          </a:prstGeom>
          <a:noFill/>
        </p:spPr>
        <p:txBody>
          <a:bodyPr wrap="none" lIns="85540" tIns="42769" rIns="85540" bIns="42769" rtlCol="0">
            <a:spAutoFit/>
          </a:bodyPr>
          <a:lstStyle/>
          <a:p>
            <a:pPr defTabSz="855455"/>
            <a:r>
              <a:rPr lang="fr-FR" sz="3368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3705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631326" y="35991"/>
            <a:ext cx="3264661" cy="1122939"/>
          </a:xfrm>
          <a:prstGeom prst="rect">
            <a:avLst/>
          </a:prstGeom>
          <a:noFill/>
        </p:spPr>
        <p:txBody>
          <a:bodyPr wrap="square" lIns="85540" tIns="42769" rIns="85540" bIns="42769" rtlCol="0">
            <a:spAutoFit/>
          </a:bodyPr>
          <a:lstStyle/>
          <a:p>
            <a:pPr algn="ctr" defTabSz="855455"/>
            <a:r>
              <a:rPr lang="fr-FR" sz="3368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Musique  traditionnelle</a:t>
            </a:r>
          </a:p>
        </p:txBody>
      </p:sp>
      <p:pic>
        <p:nvPicPr>
          <p:cNvPr id="16" name="Image 15" descr="0g00005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720000">
            <a:off x="2733424" y="1699169"/>
            <a:ext cx="1603790" cy="1232656"/>
          </a:xfrm>
          <a:prstGeom prst="rect">
            <a:avLst/>
          </a:prstGeom>
        </p:spPr>
      </p:pic>
      <p:pic>
        <p:nvPicPr>
          <p:cNvPr id="13" name="Image 12" descr="f1daPhotograph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5744975" y="879009"/>
            <a:ext cx="1515526" cy="151552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F5DD25F-DE04-A6A0-4437-0C366DE0EF0F}"/>
              </a:ext>
            </a:extLst>
          </p:cNvPr>
          <p:cNvSpPr txBox="1"/>
          <p:nvPr/>
        </p:nvSpPr>
        <p:spPr>
          <a:xfrm>
            <a:off x="6502738" y="4786569"/>
            <a:ext cx="982961" cy="30174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fr-FR" b="1" dirty="0"/>
              <a:t>12.10.2025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5" presetClass="entr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/>
      <p:bldP spid="12" grpId="0"/>
      <p:bldP spid="14" grpId="0"/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229</Words>
  <Application>Microsoft Office PowerPoint</Application>
  <PresentationFormat>Personnalisé</PresentationFormat>
  <Paragraphs>44</Paragraphs>
  <Slides>47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11</vt:i4>
      </vt:variant>
      <vt:variant>
        <vt:lpstr>Thème</vt:lpstr>
      </vt:variant>
      <vt:variant>
        <vt:i4>3</vt:i4>
      </vt:variant>
      <vt:variant>
        <vt:lpstr>Titres des diapositives</vt:lpstr>
      </vt:variant>
      <vt:variant>
        <vt:i4>47</vt:i4>
      </vt:variant>
    </vt:vector>
  </HeadingPairs>
  <TitlesOfParts>
    <vt:vector size="61" baseType="lpstr">
      <vt:lpstr>Aptos</vt:lpstr>
      <vt:lpstr>Aptos Display</vt:lpstr>
      <vt:lpstr>Arial</vt:lpstr>
      <vt:lpstr>Arial Black</vt:lpstr>
      <vt:lpstr>Arial Narrow</vt:lpstr>
      <vt:lpstr>Calibri</vt:lpstr>
      <vt:lpstr>Chiller</vt:lpstr>
      <vt:lpstr>Fugaz One</vt:lpstr>
      <vt:lpstr>Jost</vt:lpstr>
      <vt:lpstr>Permanent Marker</vt:lpstr>
      <vt:lpstr>Rockwell</vt:lpstr>
      <vt:lpstr>Thème Office</vt:lpstr>
      <vt:lpstr>2_Thème Office</vt:lpstr>
      <vt:lpstr>3_Thème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Roland albenesius</dc:creator>
  <cp:lastModifiedBy>Roland albenesius</cp:lastModifiedBy>
  <cp:revision>11</cp:revision>
  <dcterms:created xsi:type="dcterms:W3CDTF">2025-10-11T18:28:17Z</dcterms:created>
  <dcterms:modified xsi:type="dcterms:W3CDTF">2025-10-12T14:31:16Z</dcterms:modified>
</cp:coreProperties>
</file>