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71" r:id="rId6"/>
    <p:sldId id="261" r:id="rId7"/>
    <p:sldId id="267" r:id="rId8"/>
    <p:sldId id="272" r:id="rId9"/>
    <p:sldId id="259" r:id="rId10"/>
    <p:sldId id="260" r:id="rId11"/>
    <p:sldId id="278" r:id="rId12"/>
    <p:sldId id="262" r:id="rId13"/>
    <p:sldId id="281" r:id="rId14"/>
    <p:sldId id="282" r:id="rId15"/>
    <p:sldId id="268" r:id="rId16"/>
    <p:sldId id="263" r:id="rId17"/>
    <p:sldId id="264" r:id="rId18"/>
    <p:sldId id="280" r:id="rId19"/>
    <p:sldId id="306" r:id="rId20"/>
    <p:sldId id="292" r:id="rId21"/>
    <p:sldId id="291" r:id="rId22"/>
    <p:sldId id="269" r:id="rId23"/>
    <p:sldId id="265" r:id="rId24"/>
    <p:sldId id="286" r:id="rId25"/>
    <p:sldId id="266" r:id="rId26"/>
    <p:sldId id="305" r:id="rId27"/>
    <p:sldId id="270" r:id="rId28"/>
    <p:sldId id="275" r:id="rId29"/>
    <p:sldId id="283" r:id="rId30"/>
    <p:sldId id="287" r:id="rId31"/>
    <p:sldId id="289" r:id="rId32"/>
    <p:sldId id="288" r:id="rId33"/>
    <p:sldId id="276" r:id="rId34"/>
    <p:sldId id="274" r:id="rId35"/>
    <p:sldId id="277" r:id="rId36"/>
    <p:sldId id="284" r:id="rId37"/>
    <p:sldId id="293" r:id="rId38"/>
    <p:sldId id="294" r:id="rId39"/>
    <p:sldId id="296" r:id="rId40"/>
    <p:sldId id="285" r:id="rId41"/>
    <p:sldId id="303" r:id="rId42"/>
    <p:sldId id="304" r:id="rId43"/>
    <p:sldId id="297" r:id="rId44"/>
    <p:sldId id="298" r:id="rId45"/>
    <p:sldId id="299" r:id="rId46"/>
    <p:sldId id="302" r:id="rId47"/>
    <p:sldId id="300" r:id="rId48"/>
    <p:sldId id="308" r:id="rId49"/>
    <p:sldId id="301" r:id="rId50"/>
    <p:sldId id="309" r:id="rId51"/>
    <p:sldId id="310" r:id="rId52"/>
    <p:sldId id="311" r:id="rId53"/>
    <p:sldId id="312" r:id="rId54"/>
    <p:sldId id="313" r:id="rId55"/>
    <p:sldId id="307" r:id="rId56"/>
    <p:sldId id="257" r:id="rId57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nNKaj7V0W/F1xzg29SP6g==" hashData="V9i8uSpTHwHVsy/EKpsKkgy4dK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3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2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82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51" y="3264591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2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2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3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4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4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5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25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4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6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13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20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2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34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41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4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55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9" y="1344390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42" y="1344390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9" y="1289569"/>
            <a:ext cx="381783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690" indent="0">
              <a:buNone/>
              <a:defRPr sz="2200" b="1"/>
            </a:lvl2pPr>
            <a:lvl3pPr marL="981380" indent="0">
              <a:buNone/>
              <a:defRPr sz="1900" b="1"/>
            </a:lvl3pPr>
            <a:lvl4pPr marL="1472070" indent="0">
              <a:buNone/>
              <a:defRPr sz="1700" b="1"/>
            </a:lvl4pPr>
            <a:lvl5pPr marL="1962760" indent="0">
              <a:buNone/>
              <a:defRPr sz="1700" b="1"/>
            </a:lvl5pPr>
            <a:lvl6pPr marL="2453450" indent="0">
              <a:buNone/>
              <a:defRPr sz="1700" b="1"/>
            </a:lvl6pPr>
            <a:lvl7pPr marL="2944139" indent="0">
              <a:buNone/>
              <a:defRPr sz="1700" b="1"/>
            </a:lvl7pPr>
            <a:lvl8pPr marL="3434829" indent="0">
              <a:buNone/>
              <a:defRPr sz="1700" b="1"/>
            </a:lvl8pPr>
            <a:lvl9pPr marL="392551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79" y="1826998"/>
            <a:ext cx="3817839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89569"/>
            <a:ext cx="3819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690" indent="0">
              <a:buNone/>
              <a:defRPr sz="2200" b="1"/>
            </a:lvl2pPr>
            <a:lvl3pPr marL="981380" indent="0">
              <a:buNone/>
              <a:defRPr sz="1900" b="1"/>
            </a:lvl3pPr>
            <a:lvl4pPr marL="1472070" indent="0">
              <a:buNone/>
              <a:defRPr sz="1700" b="1"/>
            </a:lvl4pPr>
            <a:lvl5pPr marL="1962760" indent="0">
              <a:buNone/>
              <a:defRPr sz="1700" b="1"/>
            </a:lvl5pPr>
            <a:lvl6pPr marL="2453450" indent="0">
              <a:buNone/>
              <a:defRPr sz="1700" b="1"/>
            </a:lvl6pPr>
            <a:lvl7pPr marL="2944139" indent="0">
              <a:buNone/>
              <a:defRPr sz="1700" b="1"/>
            </a:lvl7pPr>
            <a:lvl8pPr marL="3434829" indent="0">
              <a:buNone/>
              <a:defRPr sz="1700" b="1"/>
            </a:lvl8pPr>
            <a:lvl9pPr marL="392551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26998"/>
            <a:ext cx="3819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97" y="229539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07" y="229398"/>
            <a:ext cx="4830427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97" y="1205550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690" indent="0">
              <a:buNone/>
              <a:defRPr sz="1400"/>
            </a:lvl2pPr>
            <a:lvl3pPr marL="981380" indent="0">
              <a:buNone/>
              <a:defRPr sz="1100"/>
            </a:lvl3pPr>
            <a:lvl4pPr marL="1472070" indent="0">
              <a:buNone/>
              <a:defRPr sz="1000"/>
            </a:lvl4pPr>
            <a:lvl5pPr marL="1962760" indent="0">
              <a:buNone/>
              <a:defRPr sz="1000"/>
            </a:lvl5pPr>
            <a:lvl6pPr marL="2453450" indent="0">
              <a:buNone/>
              <a:defRPr sz="1000"/>
            </a:lvl6pPr>
            <a:lvl7pPr marL="2944139" indent="0">
              <a:buNone/>
              <a:defRPr sz="1000"/>
            </a:lvl7pPr>
            <a:lvl8pPr marL="3434829" indent="0">
              <a:buNone/>
              <a:defRPr sz="1000"/>
            </a:lvl8pPr>
            <a:lvl9pPr marL="392551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1" y="4032754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1" y="514923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690" indent="0">
              <a:buNone/>
              <a:defRPr sz="3000"/>
            </a:lvl2pPr>
            <a:lvl3pPr marL="981380" indent="0">
              <a:buNone/>
              <a:defRPr sz="2600"/>
            </a:lvl3pPr>
            <a:lvl4pPr marL="1472070" indent="0">
              <a:buNone/>
              <a:defRPr sz="2200"/>
            </a:lvl4pPr>
            <a:lvl5pPr marL="1962760" indent="0">
              <a:buNone/>
              <a:defRPr sz="2200"/>
            </a:lvl5pPr>
            <a:lvl6pPr marL="2453450" indent="0">
              <a:buNone/>
              <a:defRPr sz="2200"/>
            </a:lvl6pPr>
            <a:lvl7pPr marL="2944139" indent="0">
              <a:buNone/>
              <a:defRPr sz="2200"/>
            </a:lvl7pPr>
            <a:lvl8pPr marL="3434829" indent="0">
              <a:buNone/>
              <a:defRPr sz="2200"/>
            </a:lvl8pPr>
            <a:lvl9pPr marL="392551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1" y="450881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690" indent="0">
              <a:buNone/>
              <a:defRPr sz="1400"/>
            </a:lvl2pPr>
            <a:lvl3pPr marL="981380" indent="0">
              <a:buNone/>
              <a:defRPr sz="1100"/>
            </a:lvl3pPr>
            <a:lvl4pPr marL="1472070" indent="0">
              <a:buNone/>
              <a:defRPr sz="1000"/>
            </a:lvl4pPr>
            <a:lvl5pPr marL="1962760" indent="0">
              <a:buNone/>
              <a:defRPr sz="1000"/>
            </a:lvl5pPr>
            <a:lvl6pPr marL="2453450" indent="0">
              <a:buNone/>
              <a:defRPr sz="1000"/>
            </a:lvl6pPr>
            <a:lvl7pPr marL="2944139" indent="0">
              <a:buNone/>
              <a:defRPr sz="1000"/>
            </a:lvl7pPr>
            <a:lvl8pPr marL="3434829" indent="0">
              <a:buNone/>
              <a:defRPr sz="1000"/>
            </a:lvl8pPr>
            <a:lvl9pPr marL="392551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708" y="230736"/>
            <a:ext cx="1944172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81" y="230736"/>
            <a:ext cx="5688501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89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0" y="3264590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8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9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9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9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9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9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55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8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995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988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983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97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97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96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96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95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169" y="1344449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7" y="1344449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1" y="1289575"/>
            <a:ext cx="381783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950" indent="0">
              <a:buNone/>
              <a:defRPr sz="2200" b="1"/>
            </a:lvl2pPr>
            <a:lvl3pPr marL="979889" indent="0">
              <a:buNone/>
              <a:defRPr sz="1900" b="1"/>
            </a:lvl3pPr>
            <a:lvl4pPr marL="1469832" indent="0">
              <a:buNone/>
              <a:defRPr sz="1700" b="1"/>
            </a:lvl4pPr>
            <a:lvl5pPr marL="1959774" indent="0">
              <a:buNone/>
              <a:defRPr sz="1700" b="1"/>
            </a:lvl5pPr>
            <a:lvl6pPr marL="2449720" indent="0">
              <a:buNone/>
              <a:defRPr sz="1700" b="1"/>
            </a:lvl6pPr>
            <a:lvl7pPr marL="2939667" indent="0">
              <a:buNone/>
              <a:defRPr sz="1700" b="1"/>
            </a:lvl7pPr>
            <a:lvl8pPr marL="3429609" indent="0">
              <a:buNone/>
              <a:defRPr sz="1700" b="1"/>
            </a:lvl8pPr>
            <a:lvl9pPr marL="391955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21" y="1827001"/>
            <a:ext cx="3817839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520" y="1289575"/>
            <a:ext cx="38193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950" indent="0">
              <a:buNone/>
              <a:defRPr sz="2200" b="1"/>
            </a:lvl2pPr>
            <a:lvl3pPr marL="979889" indent="0">
              <a:buNone/>
              <a:defRPr sz="1900" b="1"/>
            </a:lvl3pPr>
            <a:lvl4pPr marL="1469832" indent="0">
              <a:buNone/>
              <a:defRPr sz="1700" b="1"/>
            </a:lvl4pPr>
            <a:lvl5pPr marL="1959774" indent="0">
              <a:buNone/>
              <a:defRPr sz="1700" b="1"/>
            </a:lvl5pPr>
            <a:lvl6pPr marL="2449720" indent="0">
              <a:buNone/>
              <a:defRPr sz="1700" b="1"/>
            </a:lvl6pPr>
            <a:lvl7pPr marL="2939667" indent="0">
              <a:buNone/>
              <a:defRPr sz="1700" b="1"/>
            </a:lvl7pPr>
            <a:lvl8pPr marL="3429609" indent="0">
              <a:buNone/>
              <a:defRPr sz="1700" b="1"/>
            </a:lvl8pPr>
            <a:lvl9pPr marL="391955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520" y="1827001"/>
            <a:ext cx="38193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14" y="229611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85" y="229428"/>
            <a:ext cx="4830427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14" y="1205550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9950" indent="0">
              <a:buNone/>
              <a:defRPr sz="1400"/>
            </a:lvl2pPr>
            <a:lvl3pPr marL="979889" indent="0">
              <a:buNone/>
              <a:defRPr sz="1100"/>
            </a:lvl3pPr>
            <a:lvl4pPr marL="1469832" indent="0">
              <a:buNone/>
              <a:defRPr sz="1000"/>
            </a:lvl4pPr>
            <a:lvl5pPr marL="1959774" indent="0">
              <a:buNone/>
              <a:defRPr sz="1000"/>
            </a:lvl5pPr>
            <a:lvl6pPr marL="2449720" indent="0">
              <a:buNone/>
              <a:defRPr sz="1000"/>
            </a:lvl6pPr>
            <a:lvl7pPr marL="2939667" indent="0">
              <a:buNone/>
              <a:defRPr sz="1000"/>
            </a:lvl7pPr>
            <a:lvl8pPr marL="3429609" indent="0">
              <a:buNone/>
              <a:defRPr sz="1000"/>
            </a:lvl8pPr>
            <a:lvl9pPr marL="391955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01" y="4032786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01" y="515011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9950" indent="0">
              <a:buNone/>
              <a:defRPr sz="3000"/>
            </a:lvl2pPr>
            <a:lvl3pPr marL="979889" indent="0">
              <a:buNone/>
              <a:defRPr sz="2600"/>
            </a:lvl3pPr>
            <a:lvl4pPr marL="1469832" indent="0">
              <a:buNone/>
              <a:defRPr sz="2200"/>
            </a:lvl4pPr>
            <a:lvl5pPr marL="1959774" indent="0">
              <a:buNone/>
              <a:defRPr sz="2200"/>
            </a:lvl5pPr>
            <a:lvl6pPr marL="2449720" indent="0">
              <a:buNone/>
              <a:defRPr sz="2200"/>
            </a:lvl6pPr>
            <a:lvl7pPr marL="2939667" indent="0">
              <a:buNone/>
              <a:defRPr sz="2200"/>
            </a:lvl7pPr>
            <a:lvl8pPr marL="3429609" indent="0">
              <a:buNone/>
              <a:defRPr sz="2200"/>
            </a:lvl8pPr>
            <a:lvl9pPr marL="3919555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01" y="450882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9950" indent="0">
              <a:buNone/>
              <a:defRPr sz="1400"/>
            </a:lvl2pPr>
            <a:lvl3pPr marL="979889" indent="0">
              <a:buNone/>
              <a:defRPr sz="1100"/>
            </a:lvl3pPr>
            <a:lvl4pPr marL="1469832" indent="0">
              <a:buNone/>
              <a:defRPr sz="1000"/>
            </a:lvl4pPr>
            <a:lvl5pPr marL="1959774" indent="0">
              <a:buNone/>
              <a:defRPr sz="1000"/>
            </a:lvl5pPr>
            <a:lvl6pPr marL="2449720" indent="0">
              <a:buNone/>
              <a:defRPr sz="1000"/>
            </a:lvl6pPr>
            <a:lvl7pPr marL="2939667" indent="0">
              <a:buNone/>
              <a:defRPr sz="1000"/>
            </a:lvl7pPr>
            <a:lvl8pPr marL="3429609" indent="0">
              <a:buNone/>
              <a:defRPr sz="1000"/>
            </a:lvl8pPr>
            <a:lvl9pPr marL="391955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752" y="230764"/>
            <a:ext cx="1944172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4" y="230764"/>
            <a:ext cx="5688501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6663F-F9D0-49C2-9DD5-1B8A31F7F640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B540C-1E61-4E11-BBB0-958ACA7F2BB2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9" y="230874"/>
            <a:ext cx="7776687" cy="960174"/>
          </a:xfrm>
          <a:prstGeom prst="rect">
            <a:avLst/>
          </a:prstGeom>
        </p:spPr>
        <p:txBody>
          <a:bodyPr vert="horz" lIns="98138" tIns="49069" rIns="98138" bIns="490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9" y="1344390"/>
            <a:ext cx="7776687" cy="3802019"/>
          </a:xfrm>
          <a:prstGeom prst="rect">
            <a:avLst/>
          </a:prstGeom>
        </p:spPr>
        <p:txBody>
          <a:bodyPr vert="horz" lIns="98138" tIns="49069" rIns="98138" bIns="490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85" y="5339655"/>
            <a:ext cx="2016177" cy="306722"/>
          </a:xfrm>
          <a:prstGeom prst="rect">
            <a:avLst/>
          </a:prstGeom>
        </p:spPr>
        <p:txBody>
          <a:bodyPr vert="horz" lIns="98138" tIns="49069" rIns="98138" bIns="49069" rtlCol="0" anchor="ctr"/>
          <a:lstStyle>
            <a:lvl1pPr algn="l" defTabSz="981380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414" y="5339655"/>
            <a:ext cx="2736242" cy="306722"/>
          </a:xfrm>
          <a:prstGeom prst="rect">
            <a:avLst/>
          </a:prstGeom>
        </p:spPr>
        <p:txBody>
          <a:bodyPr vert="horz" lIns="98138" tIns="49069" rIns="98138" bIns="49069" rtlCol="0" anchor="ctr"/>
          <a:lstStyle>
            <a:lvl1pPr algn="ctr" defTabSz="981380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90" y="5339655"/>
            <a:ext cx="2016177" cy="306722"/>
          </a:xfrm>
          <a:prstGeom prst="rect">
            <a:avLst/>
          </a:prstGeom>
        </p:spPr>
        <p:txBody>
          <a:bodyPr vert="horz" lIns="98138" tIns="49069" rIns="98138" bIns="49069" rtlCol="0" anchor="ctr"/>
          <a:lstStyle>
            <a:lvl1pPr algn="r" defTabSz="981380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8138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8017" indent="-368017" algn="l" defTabSz="98138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7371" indent="-306681" algn="l" defTabSz="98138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672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7415" indent="-245345" algn="l" defTabSz="98138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8105" indent="-245345" algn="l" defTabSz="98138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879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948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8017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7086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69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138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207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276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345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4139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4829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5519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72" y="230948"/>
            <a:ext cx="7776687" cy="960174"/>
          </a:xfrm>
          <a:prstGeom prst="rect">
            <a:avLst/>
          </a:prstGeom>
        </p:spPr>
        <p:txBody>
          <a:bodyPr vert="horz" lIns="97988" tIns="48990" rIns="97988" bIns="4899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2" y="1344449"/>
            <a:ext cx="7776687" cy="3802019"/>
          </a:xfrm>
          <a:prstGeom prst="rect">
            <a:avLst/>
          </a:prstGeom>
        </p:spPr>
        <p:txBody>
          <a:bodyPr vert="horz" lIns="97988" tIns="48990" rIns="97988" bIns="4899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247" y="5339683"/>
            <a:ext cx="2016177" cy="306722"/>
          </a:xfrm>
          <a:prstGeom prst="rect">
            <a:avLst/>
          </a:prstGeom>
        </p:spPr>
        <p:txBody>
          <a:bodyPr vert="horz" lIns="97988" tIns="48990" rIns="97988" bIns="48990" rtlCol="0" anchor="ctr"/>
          <a:lstStyle>
            <a:lvl1pPr algn="l" defTabSz="979889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466" y="5339683"/>
            <a:ext cx="2736242" cy="306722"/>
          </a:xfrm>
          <a:prstGeom prst="rect">
            <a:avLst/>
          </a:prstGeom>
        </p:spPr>
        <p:txBody>
          <a:bodyPr vert="horz" lIns="97988" tIns="48990" rIns="97988" bIns="48990" rtlCol="0" anchor="ctr"/>
          <a:lstStyle>
            <a:lvl1pPr algn="ctr" defTabSz="979889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756" y="5339683"/>
            <a:ext cx="2016177" cy="306722"/>
          </a:xfrm>
          <a:prstGeom prst="rect">
            <a:avLst/>
          </a:prstGeom>
        </p:spPr>
        <p:txBody>
          <a:bodyPr vert="horz" lIns="97988" tIns="48990" rIns="97988" bIns="48990" rtlCol="0" anchor="ctr"/>
          <a:lstStyle>
            <a:lvl1pPr algn="r" defTabSz="979889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79889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467" indent="-367467" algn="l" defTabSz="979889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158" indent="-306217" algn="l" defTabSz="979889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4860" indent="-244980" algn="l" defTabSz="979889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4803" indent="-244980" algn="l" defTabSz="979889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4748" indent="-244980" algn="l" defTabSz="979889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4702" indent="-244980" algn="l" defTabSz="979889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4638" indent="-244980" algn="l" defTabSz="979889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4582" indent="-244980" algn="l" defTabSz="979889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4526" indent="-244980" algn="l" defTabSz="979889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98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950" algn="l" defTabSz="9798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9889" algn="l" defTabSz="9798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9832" algn="l" defTabSz="9798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9774" algn="l" defTabSz="9798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9720" algn="l" defTabSz="9798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9667" algn="l" defTabSz="9798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09" algn="l" defTabSz="9798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9555" algn="l" defTabSz="97988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1.gif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780000">
            <a:off x="1837013" y="120968"/>
            <a:ext cx="3401875" cy="2648091"/>
          </a:xfrm>
          <a:prstGeom prst="rect">
            <a:avLst/>
          </a:prstGeom>
          <a:noFill/>
        </p:spPr>
        <p:txBody>
          <a:bodyPr wrap="none" lIns="82296" tIns="41148" rIns="82296" bIns="41148" rtlCol="0">
            <a:prstTxWarp prst="textArchUpPour">
              <a:avLst/>
            </a:prstTxWarp>
            <a:spAutoFit/>
          </a:bodyPr>
          <a:lstStyle/>
          <a:p>
            <a:pPr defTabSz="981380"/>
            <a:r>
              <a:rPr lang="fr-FR" sz="79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9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237678" y="2160000"/>
            <a:ext cx="8233453" cy="1139292"/>
          </a:xfrm>
          <a:prstGeom prst="rect">
            <a:avLst/>
          </a:prstGeom>
          <a:noFill/>
        </p:spPr>
        <p:txBody>
          <a:bodyPr wrap="none" lIns="82296" tIns="41148" rIns="82296" bIns="41148" rtlCol="0">
            <a:prstTxWarp prst="textStop">
              <a:avLst/>
            </a:prstTxWarp>
            <a:spAutoFit/>
          </a:bodyPr>
          <a:lstStyle/>
          <a:p>
            <a:pPr defTabSz="981380"/>
            <a:r>
              <a:rPr lang="fr-FR" sz="54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Adopte  moi  cigognes</a:t>
            </a:r>
            <a:endParaRPr lang="fr-FR" sz="5400" dirty="0">
              <a:ln w="635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2057" y="3312000"/>
            <a:ext cx="2139573" cy="2452979"/>
          </a:xfrm>
          <a:prstGeom prst="rect">
            <a:avLst/>
          </a:prstGeom>
          <a:noFill/>
        </p:spPr>
        <p:txBody>
          <a:bodyPr wrap="square" lIns="82296" tIns="41148" rIns="82296" bIns="41148" rtlCol="0">
            <a:spAutoFit/>
          </a:bodyPr>
          <a:lstStyle/>
          <a:p>
            <a:pPr defTabSz="981380"/>
            <a:r>
              <a:rPr lang="fr-FR" sz="2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 </a:t>
            </a:r>
            <a:r>
              <a:rPr lang="fr-FR" sz="2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plusieurs touristes, </a:t>
            </a:r>
            <a:r>
              <a:rPr lang="fr-FR" sz="2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amoureux  </a:t>
            </a:r>
          </a:p>
          <a:p>
            <a:pPr defTabSz="981380"/>
            <a:r>
              <a:rPr lang="fr-FR" sz="2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de  l’Alsace,   </a:t>
            </a:r>
          </a:p>
          <a:p>
            <a:pPr defTabSz="981380"/>
            <a:r>
              <a:rPr lang="fr-FR" sz="2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 le  plaisir  du  partage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220000">
            <a:off x="5858025" y="211693"/>
            <a:ext cx="1775518" cy="157675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348000" y="3672000"/>
            <a:ext cx="2257669" cy="637097"/>
          </a:xfrm>
          <a:prstGeom prst="rect">
            <a:avLst/>
          </a:prstGeom>
        </p:spPr>
        <p:txBody>
          <a:bodyPr wrap="none" lIns="82296" tIns="41148" rIns="82296" bIns="41148">
            <a:spAutoFit/>
          </a:bodyPr>
          <a:lstStyle/>
          <a:p>
            <a:pPr defTabSz="979889"/>
            <a:r>
              <a:rPr lang="fr-FR" sz="3600" dirty="0">
                <a:ln w="444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D’Alsace</a:t>
            </a:r>
            <a:endParaRPr lang="fr-FR" sz="1300" dirty="0">
              <a:solidFill>
                <a:srgbClr val="FFFF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9859" y="1296000"/>
            <a:ext cx="613438" cy="914096"/>
          </a:xfrm>
          <a:prstGeom prst="rect">
            <a:avLst/>
          </a:prstGeom>
        </p:spPr>
        <p:txBody>
          <a:bodyPr wrap="none" lIns="82296" tIns="41148" rIns="82296" bIns="41148">
            <a:spAutoFit/>
          </a:bodyPr>
          <a:lstStyle/>
          <a:p>
            <a:pPr defTabSz="979889"/>
            <a:r>
              <a:rPr lang="fr-FR" sz="5400" dirty="0">
                <a:ln w="444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3</a:t>
            </a:r>
            <a:endParaRPr lang="fr-FR" sz="1900" dirty="0">
              <a:solidFill>
                <a:srgbClr val="FFFF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388631" y="4657218"/>
            <a:ext cx="4252132" cy="1003483"/>
          </a:xfrm>
          <a:prstGeom prst="rect">
            <a:avLst/>
          </a:prstGeom>
        </p:spPr>
        <p:txBody>
          <a:bodyPr wrap="square" lIns="109857" tIns="54929" rIns="109857" bIns="54929">
            <a:spAutoFit/>
          </a:bodyPr>
          <a:lstStyle/>
          <a:p>
            <a:pPr algn="ctr" defTabSz="981380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Pour voir la beauté du paysage, </a:t>
            </a:r>
          </a:p>
          <a:p>
            <a:pPr algn="ctr" defTabSz="981380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il faut le regarder avec le cœur...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3" name="Yiruma Greatest Hits 2019-10.wav">
            <a:hlinkClick r:id="" action="ppaction://media"/>
          </p:cNvPr>
          <p:cNvPicPr>
            <a:picLocks noRot="1" noChangeAspect="1"/>
          </p:cNvPicPr>
          <p:nvPr>
            <a:wavAudioFile r:embed="rId1" name="Yiruma Greatest Hits 2019-10.wav"/>
          </p:nvPr>
        </p:nvPicPr>
        <p:blipFill>
          <a:blip r:embed="rId5" cstate="print"/>
          <a:stretch>
            <a:fillRect/>
          </a:stretch>
        </p:blipFill>
        <p:spPr>
          <a:xfrm>
            <a:off x="5688533" y="50425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1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1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1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9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98904128_995321812588995_6307001731611958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2434" y="0"/>
            <a:ext cx="4598329" cy="5761038"/>
          </a:xfrm>
          <a:prstGeom prst="rect">
            <a:avLst/>
          </a:prstGeom>
        </p:spPr>
      </p:pic>
      <p:pic>
        <p:nvPicPr>
          <p:cNvPr id="2" name="Image 1" descr="498208440_1115312393971469_22344545829225299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56000" y="0"/>
            <a:ext cx="0" cy="5976863"/>
          </a:xfrm>
          <a:prstGeom prst="line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6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650147_1115312520638123_4452167125875051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499525127_670012959285428_543366488702215258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2000" y="0"/>
            <a:ext cx="3248085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56000" y="0"/>
            <a:ext cx="0" cy="5976863"/>
          </a:xfrm>
          <a:prstGeom prst="line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7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0590247_752775597284181_4089753179591958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9805993_752775433950864_279916223418135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5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8255415_122170938176348272_7985783090644927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4000" y="0"/>
            <a:ext cx="4605830" cy="5761038"/>
          </a:xfrm>
          <a:prstGeom prst="rect">
            <a:avLst/>
          </a:prstGeom>
        </p:spPr>
      </p:pic>
      <p:pic>
        <p:nvPicPr>
          <p:cNvPr id="3" name="Image 2" descr="499524703_2102327576917163_27426036105177812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3855695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3924000" y="0"/>
            <a:ext cx="0" cy="5976863"/>
          </a:xfrm>
          <a:prstGeom prst="line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2000" b="-5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6440077_1272788431107944_6218088818018402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4320779" cy="5761038"/>
          </a:xfrm>
          <a:prstGeom prst="rect">
            <a:avLst/>
          </a:prstGeom>
        </p:spPr>
      </p:pic>
      <p:pic>
        <p:nvPicPr>
          <p:cNvPr id="3" name="Image 2" descr="520537904_1523579122156382_526640231805098342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68000" y="0"/>
            <a:ext cx="3240584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896445" y="0"/>
            <a:ext cx="0" cy="22324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6"/>
          <p:cNvCxnSpPr/>
          <p:nvPr/>
        </p:nvCxnSpPr>
        <p:spPr>
          <a:xfrm>
            <a:off x="4932000" y="0"/>
            <a:ext cx="0" cy="5976863"/>
          </a:xfrm>
          <a:prstGeom prst="line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9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811623_1272788337774620_822965596425816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434" y="0"/>
            <a:ext cx="496589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252000"/>
            <a:ext cx="8640763" cy="6480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5364000"/>
            <a:ext cx="8676763" cy="6480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0624908_2544321909248483_4069092686260267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8518" y="0"/>
            <a:ext cx="680372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1106604_2544322215915119_21910460857848989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2264" y="0"/>
            <a:ext cx="685623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7118202_4001532026767085_3695510228850919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3777729_2544322005915140_1218993870920139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5016839_1287613359625451_1613210598209677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110881_2545633829117291_4373218596639062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4163250" cy="5761038"/>
          </a:xfrm>
          <a:prstGeom prst="rect">
            <a:avLst/>
          </a:prstGeom>
        </p:spPr>
      </p:pic>
      <p:pic>
        <p:nvPicPr>
          <p:cNvPr id="3" name="Image 2" descr="523831234_2545633665783974_91033142826005310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408073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193798_2545633492450658_3436922975113327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6000" y="0"/>
            <a:ext cx="3960714" cy="5761038"/>
          </a:xfrm>
          <a:prstGeom prst="rect">
            <a:avLst/>
          </a:prstGeom>
        </p:spPr>
      </p:pic>
      <p:pic>
        <p:nvPicPr>
          <p:cNvPr id="3" name="Image 2" descr="523831234_2545633665783974_91033142826005310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" y="0"/>
            <a:ext cx="408073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gogne noir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4784" y="0"/>
            <a:ext cx="663119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85129" y="4941975"/>
            <a:ext cx="1983176" cy="694711"/>
          </a:xfrm>
          <a:prstGeom prst="rect">
            <a:avLst/>
          </a:prstGeom>
          <a:noFill/>
        </p:spPr>
        <p:txBody>
          <a:bodyPr wrap="none" lIns="108873" tIns="54436" rIns="108873" bIns="54436" rtlCol="0">
            <a:spAutoFit/>
          </a:bodyPr>
          <a:lstStyle/>
          <a:p>
            <a:pPr defTabSz="979889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472433" y="485102"/>
            <a:ext cx="1167276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3" tIns="54436" rIns="108873" bIns="54436" rtlCol="0" anchor="ctr"/>
          <a:lstStyle/>
          <a:p>
            <a:pPr algn="ctr" defTabSz="979889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2598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0630" y="3092526"/>
            <a:ext cx="3896283" cy="1864262"/>
          </a:xfrm>
          <a:prstGeom prst="rect">
            <a:avLst/>
          </a:prstGeom>
          <a:noFill/>
        </p:spPr>
        <p:txBody>
          <a:bodyPr wrap="square" lIns="108873" tIns="54436" rIns="108873" bIns="54436" rtlCol="0">
            <a:spAutoFit/>
          </a:bodyPr>
          <a:lstStyle/>
          <a:p>
            <a:pPr algn="ctr" defTabSz="979889"/>
            <a:r>
              <a:rPr lang="fr-FR" sz="38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Yiruma</a:t>
            </a:r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 defTabSz="979889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38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Greatest</a:t>
            </a:r>
            <a:r>
              <a:rPr lang="fr-FR" sz="38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Hits 2019</a:t>
            </a:r>
            <a:endParaRPr lang="fr-FR" sz="3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5194" y="2234370"/>
            <a:ext cx="1857950" cy="694711"/>
          </a:xfrm>
          <a:prstGeom prst="rect">
            <a:avLst/>
          </a:prstGeom>
          <a:noFill/>
        </p:spPr>
        <p:txBody>
          <a:bodyPr wrap="none" lIns="108873" tIns="54436" rIns="108873" bIns="54436" rtlCol="0">
            <a:spAutoFit/>
          </a:bodyPr>
          <a:lstStyle/>
          <a:p>
            <a:pPr defTabSz="979889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434" y="565126"/>
            <a:ext cx="1047022" cy="325379"/>
          </a:xfrm>
          <a:prstGeom prst="rect">
            <a:avLst/>
          </a:prstGeom>
          <a:noFill/>
        </p:spPr>
        <p:txBody>
          <a:bodyPr wrap="none" lIns="108873" tIns="54436" rIns="108873" bIns="54436" rtlCol="0">
            <a:spAutoFit/>
          </a:bodyPr>
          <a:lstStyle/>
          <a:p>
            <a:pPr defTabSz="979889"/>
            <a:r>
              <a:rPr lang="fr-FR" sz="1400" b="1" dirty="0" smtClean="0">
                <a:solidFill>
                  <a:srgbClr val="FF0000"/>
                </a:solidFill>
              </a:rPr>
              <a:t>21.09.2025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556" y="4896000"/>
            <a:ext cx="1496990" cy="74480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456" y="1669056"/>
            <a:ext cx="233182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4000" y="212234"/>
            <a:ext cx="757843" cy="673006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032227" y="3203598"/>
            <a:ext cx="2109835" cy="1346013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1516 0.06704 C 0.01872 0.04175 0.02367 0.01785 0.0334 0.01785 C 0.04453 0.01785 0.04809 0.04175 0.05195 0.06704 C 0.0569 0.09488 0.06045 0.12273 0.07282 0.12273 C 0.08394 0.12273 0.0875 0.09488 0.09244 0.06704 C 0.09492 0.04175 0.09986 0.01785 0.11084 0.01785 C 0.12088 0.01785 0.12567 0.04175 0.12938 0.06704 C 0.13309 0.09488 0.13788 0.12273 0.14901 0.12273 C 0.16014 0.12273 0.16864 0.06704 0.16864 0.06727 C 0.1722 0.04175 0.17606 0.01785 0.18719 0.01785 C 0.19816 0.01785 0.20156 0.04175 0.20558 0.06704 C 0.21022 0.09488 0.21408 0.12273 0.22629 0.12273 C 0.23758 0.12273 0.24113 0.09488 0.24484 0.06704 C 0.24963 0.04175 0.2535 0.01785 0.26447 0.01785 C 0.27421 0.01785 0.279 0.04175 0.28286 0.06704 C 0.28642 0.09488 0.29152 0.12273 0.30249 0.12273 C 0.31331 0.12273 0.31717 0.09488 0.32227 0.06704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0869E-6 1.91139E-6 C 0.00295 -0.02529 0.00695 -0.04941 0.01493 -0.04941 C 0.02396 -0.04941 0.02691 -0.02529 0.03004 1.91139E-6 C 0.03403 0.02807 0.03698 0.0559 0.04705 0.0559 C 0.05608 0.0559 0.05903 0.02807 0.06302 1.91139E-6 C 0.06493 -0.02529 0.06893 -0.04941 0.07795 -0.04941 C 0.08594 -0.04941 0.08993 -0.02529 0.09306 1.91139E-6 C 0.09601 0.02807 0.1 0.0559 0.10903 0.0559 C 0.11806 0.0559 0.125 1.91139E-6 0.125 0.00023 C 0.12795 -0.02529 0.13108 -0.04941 0.13993 -0.04941 C 0.14896 -0.04941 0.15191 -0.02529 0.15504 1.91139E-6 C 0.15903 0.02807 0.16198 0.0559 0.17205 0.0559 C 0.18108 0.0559 0.18403 0.02807 0.18698 1.91139E-6 C 0.19098 -0.02529 0.19393 -0.04941 0.20295 -0.04941 C 0.21094 -0.04941 0.21493 -0.02529 0.21806 1.91139E-6 C 0.22101 0.02807 0.225 0.0559 0.23403 0.0559 C 0.24306 0.0559 0.24601 0.02807 0.2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45</Words>
  <Application>Microsoft Office PowerPoint</Application>
  <PresentationFormat>Personnalisé</PresentationFormat>
  <Paragraphs>15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54</vt:i4>
      </vt:variant>
    </vt:vector>
  </HeadingPairs>
  <TitlesOfParts>
    <vt:vector size="57" baseType="lpstr">
      <vt:lpstr>Thème Office</vt:lpstr>
      <vt:lpstr>9_Thème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27</cp:revision>
  <dcterms:created xsi:type="dcterms:W3CDTF">2025-09-21T11:19:11Z</dcterms:created>
  <dcterms:modified xsi:type="dcterms:W3CDTF">2025-09-21T17:45:55Z</dcterms:modified>
</cp:coreProperties>
</file>