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60"/>
  </p:notesMasterIdLst>
  <p:sldIdLst>
    <p:sldId id="256" r:id="rId4"/>
    <p:sldId id="258" r:id="rId5"/>
    <p:sldId id="307" r:id="rId6"/>
    <p:sldId id="259" r:id="rId7"/>
    <p:sldId id="260" r:id="rId8"/>
    <p:sldId id="261" r:id="rId9"/>
    <p:sldId id="262" r:id="rId10"/>
    <p:sldId id="284" r:id="rId11"/>
    <p:sldId id="285" r:id="rId12"/>
    <p:sldId id="286" r:id="rId13"/>
    <p:sldId id="287" r:id="rId14"/>
    <p:sldId id="288" r:id="rId15"/>
    <p:sldId id="263" r:id="rId16"/>
    <p:sldId id="264" r:id="rId17"/>
    <p:sldId id="265" r:id="rId18"/>
    <p:sldId id="266" r:id="rId19"/>
    <p:sldId id="267" r:id="rId20"/>
    <p:sldId id="268" r:id="rId21"/>
    <p:sldId id="308" r:id="rId22"/>
    <p:sldId id="269" r:id="rId23"/>
    <p:sldId id="270" r:id="rId24"/>
    <p:sldId id="271" r:id="rId25"/>
    <p:sldId id="272" r:id="rId26"/>
    <p:sldId id="273" r:id="rId27"/>
    <p:sldId id="309" r:id="rId28"/>
    <p:sldId id="274" r:id="rId29"/>
    <p:sldId id="275" r:id="rId30"/>
    <p:sldId id="276" r:id="rId31"/>
    <p:sldId id="277" r:id="rId32"/>
    <p:sldId id="278" r:id="rId33"/>
    <p:sldId id="279" r:id="rId34"/>
    <p:sldId id="280" r:id="rId35"/>
    <p:sldId id="281" r:id="rId36"/>
    <p:sldId id="282" r:id="rId37"/>
    <p:sldId id="283" r:id="rId38"/>
    <p:sldId id="289" r:id="rId39"/>
    <p:sldId id="290" r:id="rId40"/>
    <p:sldId id="291" r:id="rId41"/>
    <p:sldId id="292" r:id="rId42"/>
    <p:sldId id="310" r:id="rId43"/>
    <p:sldId id="293" r:id="rId44"/>
    <p:sldId id="296" r:id="rId45"/>
    <p:sldId id="297" r:id="rId46"/>
    <p:sldId id="298" r:id="rId47"/>
    <p:sldId id="299" r:id="rId48"/>
    <p:sldId id="300" r:id="rId49"/>
    <p:sldId id="301" r:id="rId50"/>
    <p:sldId id="294" r:id="rId51"/>
    <p:sldId id="295" r:id="rId52"/>
    <p:sldId id="302" r:id="rId53"/>
    <p:sldId id="303" r:id="rId54"/>
    <p:sldId id="304" r:id="rId55"/>
    <p:sldId id="305" r:id="rId56"/>
    <p:sldId id="311" r:id="rId57"/>
    <p:sldId id="312" r:id="rId58"/>
    <p:sldId id="257" r:id="rId59"/>
  </p:sldIdLst>
  <p:sldSz cx="9144000" cy="6877050"/>
  <p:notesSz cx="6858000" cy="9144000"/>
  <p:defaultTextStyle>
    <a:defPPr>
      <a:defRPr lang="fr-FR"/>
    </a:defPPr>
    <a:lvl1pPr marL="0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95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91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86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82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977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173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368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563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T9+MNy8fQslbU6C7Fi3vg==" hashData="7MTXvBprCqHtHNf3lpcPF54nMP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4BC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6" d="100"/>
          <a:sy n="76" d="100"/>
        </p:scale>
        <p:origin x="-826" y="-91"/>
      </p:cViewPr>
      <p:guideLst>
        <p:guide orient="horz" pos="2167"/>
        <p:guide pos="288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030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theme" Target="theme/theme1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tableStyles" Target="tableStyle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D262A8-7C28-40A9-A4C5-B34B87ECADD2}" type="datetimeFigureOut">
              <a:rPr lang="fr-FR" smtClean="0"/>
              <a:pPr/>
              <a:t>19/09/2025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9350" y="685800"/>
            <a:ext cx="45593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CEFA1A-41F2-4FE3-BA61-86A5EDF7477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39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95" algn="l" defTabSz="91439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91" algn="l" defTabSz="91439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586" algn="l" defTabSz="91439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782" algn="l" defTabSz="91439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977" algn="l" defTabSz="91439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173" algn="l" defTabSz="91439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368" algn="l" defTabSz="91439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563" algn="l" defTabSz="91439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1149350" y="685800"/>
            <a:ext cx="4559300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080A70-75AB-4AD4-A5A3-BF73EAC3B717}" type="slidenum">
              <a:rPr lang="fr-FR" smtClean="0">
                <a:solidFill>
                  <a:prstClr val="black"/>
                </a:solidFill>
              </a:rPr>
              <a:pPr/>
              <a:t>1</a:t>
            </a:fld>
            <a:endParaRPr lang="fr-FR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1" y="2136345"/>
            <a:ext cx="7772400" cy="1474108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1" y="3896995"/>
            <a:ext cx="6400800" cy="175746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BFED8-8D7F-446A-9C88-EC7149C1B192}" type="datetimeFigureOut">
              <a:rPr lang="fr-FR" smtClean="0"/>
              <a:pPr/>
              <a:t>19/09/2025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07B22-EDC3-48D7-BCE4-36D47352CEF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BFED8-8D7F-446A-9C88-EC7149C1B192}" type="datetimeFigureOut">
              <a:rPr lang="fr-FR" smtClean="0"/>
              <a:pPr/>
              <a:t>19/09/2025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07B22-EDC3-48D7-BCE4-36D47352CEF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4" y="4419143"/>
            <a:ext cx="7772400" cy="1365859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4" y="2914789"/>
            <a:ext cx="7772400" cy="1504354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9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9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8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8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7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6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6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BFED8-8D7F-446A-9C88-EC7149C1B192}" type="datetimeFigureOut">
              <a:rPr lang="fr-FR" smtClean="0"/>
              <a:pPr/>
              <a:t>19/09/2025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07B22-EDC3-48D7-BCE4-36D47352CEF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4648"/>
            <a:ext cx="4038600" cy="453853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1" y="1604648"/>
            <a:ext cx="4038600" cy="453853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BFED8-8D7F-446A-9C88-EC7149C1B192}" type="datetimeFigureOut">
              <a:rPr lang="fr-FR" smtClean="0"/>
              <a:pPr/>
              <a:t>19/09/2025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07B22-EDC3-48D7-BCE4-36D47352CEF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9377"/>
            <a:ext cx="4040188" cy="64153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5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6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7" indent="0">
              <a:buNone/>
              <a:defRPr sz="1600" b="1"/>
            </a:lvl6pPr>
            <a:lvl7pPr marL="2743173" indent="0">
              <a:buNone/>
              <a:defRPr sz="1600" b="1"/>
            </a:lvl7pPr>
            <a:lvl8pPr marL="3200368" indent="0">
              <a:buNone/>
              <a:defRPr sz="1600" b="1"/>
            </a:lvl8pPr>
            <a:lvl9pPr marL="3657563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80917"/>
            <a:ext cx="4040188" cy="396226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7" y="1539377"/>
            <a:ext cx="4041775" cy="64153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5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6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7" indent="0">
              <a:buNone/>
              <a:defRPr sz="1600" b="1"/>
            </a:lvl6pPr>
            <a:lvl7pPr marL="2743173" indent="0">
              <a:buNone/>
              <a:defRPr sz="1600" b="1"/>
            </a:lvl7pPr>
            <a:lvl8pPr marL="3200368" indent="0">
              <a:buNone/>
              <a:defRPr sz="1600" b="1"/>
            </a:lvl8pPr>
            <a:lvl9pPr marL="3657563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7" y="2180917"/>
            <a:ext cx="4041775" cy="396226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BFED8-8D7F-446A-9C88-EC7149C1B192}" type="datetimeFigureOut">
              <a:rPr lang="fr-FR" smtClean="0"/>
              <a:pPr/>
              <a:t>19/09/2025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07B22-EDC3-48D7-BCE4-36D47352CEF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BFED8-8D7F-446A-9C88-EC7149C1B192}" type="datetimeFigureOut">
              <a:rPr lang="fr-FR" smtClean="0"/>
              <a:pPr/>
              <a:t>19/09/2025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07B22-EDC3-48D7-BCE4-36D47352CEF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BFED8-8D7F-446A-9C88-EC7149C1B192}" type="datetimeFigureOut">
              <a:rPr lang="fr-FR" smtClean="0"/>
              <a:pPr/>
              <a:t>19/09/2025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07B22-EDC3-48D7-BCE4-36D47352CEF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2" y="273808"/>
            <a:ext cx="3008312" cy="116527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809"/>
            <a:ext cx="5111750" cy="586937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2" y="1439087"/>
            <a:ext cx="3008312" cy="4704093"/>
          </a:xfrm>
        </p:spPr>
        <p:txBody>
          <a:bodyPr/>
          <a:lstStyle>
            <a:lvl1pPr marL="0" indent="0">
              <a:buNone/>
              <a:defRPr sz="1400"/>
            </a:lvl1pPr>
            <a:lvl2pPr marL="457195" indent="0">
              <a:buNone/>
              <a:defRPr sz="1200"/>
            </a:lvl2pPr>
            <a:lvl3pPr marL="914391" indent="0">
              <a:buNone/>
              <a:defRPr sz="1000"/>
            </a:lvl3pPr>
            <a:lvl4pPr marL="1371586" indent="0">
              <a:buNone/>
              <a:defRPr sz="900"/>
            </a:lvl4pPr>
            <a:lvl5pPr marL="1828782" indent="0">
              <a:buNone/>
              <a:defRPr sz="900"/>
            </a:lvl5pPr>
            <a:lvl6pPr marL="2285977" indent="0">
              <a:buNone/>
              <a:defRPr sz="900"/>
            </a:lvl6pPr>
            <a:lvl7pPr marL="2743173" indent="0">
              <a:buNone/>
              <a:defRPr sz="900"/>
            </a:lvl7pPr>
            <a:lvl8pPr marL="3200368" indent="0">
              <a:buNone/>
              <a:defRPr sz="900"/>
            </a:lvl8pPr>
            <a:lvl9pPr marL="365756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BFED8-8D7F-446A-9C88-EC7149C1B192}" type="datetimeFigureOut">
              <a:rPr lang="fr-FR" smtClean="0"/>
              <a:pPr/>
              <a:t>19/09/2025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07B22-EDC3-48D7-BCE4-36D47352CEF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13935"/>
            <a:ext cx="5486400" cy="56831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4477"/>
            <a:ext cx="5486400" cy="4126230"/>
          </a:xfrm>
        </p:spPr>
        <p:txBody>
          <a:bodyPr/>
          <a:lstStyle>
            <a:lvl1pPr marL="0" indent="0">
              <a:buNone/>
              <a:defRPr sz="3200"/>
            </a:lvl1pPr>
            <a:lvl2pPr marL="457195" indent="0">
              <a:buNone/>
              <a:defRPr sz="2800"/>
            </a:lvl2pPr>
            <a:lvl3pPr marL="914391" indent="0">
              <a:buNone/>
              <a:defRPr sz="2400"/>
            </a:lvl3pPr>
            <a:lvl4pPr marL="1371586" indent="0">
              <a:buNone/>
              <a:defRPr sz="2000"/>
            </a:lvl4pPr>
            <a:lvl5pPr marL="1828782" indent="0">
              <a:buNone/>
              <a:defRPr sz="2000"/>
            </a:lvl5pPr>
            <a:lvl6pPr marL="2285977" indent="0">
              <a:buNone/>
              <a:defRPr sz="2000"/>
            </a:lvl6pPr>
            <a:lvl7pPr marL="2743173" indent="0">
              <a:buNone/>
              <a:defRPr sz="2000"/>
            </a:lvl7pPr>
            <a:lvl8pPr marL="3200368" indent="0">
              <a:buNone/>
              <a:defRPr sz="2000"/>
            </a:lvl8pPr>
            <a:lvl9pPr marL="3657563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82248"/>
            <a:ext cx="5486400" cy="807098"/>
          </a:xfrm>
        </p:spPr>
        <p:txBody>
          <a:bodyPr/>
          <a:lstStyle>
            <a:lvl1pPr marL="0" indent="0">
              <a:buNone/>
              <a:defRPr sz="1400"/>
            </a:lvl1pPr>
            <a:lvl2pPr marL="457195" indent="0">
              <a:buNone/>
              <a:defRPr sz="1200"/>
            </a:lvl2pPr>
            <a:lvl3pPr marL="914391" indent="0">
              <a:buNone/>
              <a:defRPr sz="1000"/>
            </a:lvl3pPr>
            <a:lvl4pPr marL="1371586" indent="0">
              <a:buNone/>
              <a:defRPr sz="900"/>
            </a:lvl4pPr>
            <a:lvl5pPr marL="1828782" indent="0">
              <a:buNone/>
              <a:defRPr sz="900"/>
            </a:lvl5pPr>
            <a:lvl6pPr marL="2285977" indent="0">
              <a:buNone/>
              <a:defRPr sz="900"/>
            </a:lvl6pPr>
            <a:lvl7pPr marL="2743173" indent="0">
              <a:buNone/>
              <a:defRPr sz="900"/>
            </a:lvl7pPr>
            <a:lvl8pPr marL="3200368" indent="0">
              <a:buNone/>
              <a:defRPr sz="900"/>
            </a:lvl8pPr>
            <a:lvl9pPr marL="365756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BFED8-8D7F-446A-9C88-EC7149C1B192}" type="datetimeFigureOut">
              <a:rPr lang="fr-FR" smtClean="0"/>
              <a:pPr/>
              <a:t>19/09/2025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07B22-EDC3-48D7-BCE4-36D47352CEF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BFED8-8D7F-446A-9C88-EC7149C1B192}" type="datetimeFigureOut">
              <a:rPr lang="fr-FR" smtClean="0"/>
              <a:pPr/>
              <a:t>19/09/2025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07B22-EDC3-48D7-BCE4-36D47352CEF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5402"/>
            <a:ext cx="2057400" cy="5867779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5402"/>
            <a:ext cx="6019800" cy="5867779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BFED8-8D7F-446A-9C88-EC7149C1B192}" type="datetimeFigureOut">
              <a:rPr lang="fr-FR" smtClean="0"/>
              <a:pPr/>
              <a:t>19/09/2025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07B22-EDC3-48D7-BCE4-36D47352CEF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6573" y="2140551"/>
            <a:ext cx="7772400" cy="147410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433" y="3897147"/>
            <a:ext cx="6400801" cy="175746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245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491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735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982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226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471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717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962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3095" y="4423341"/>
            <a:ext cx="7772400" cy="1365860"/>
          </a:xfrm>
        </p:spPr>
        <p:txBody>
          <a:bodyPr anchor="t"/>
          <a:lstStyle>
            <a:lvl1pPr algn="l">
              <a:defRPr sz="47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3095" y="2914912"/>
            <a:ext cx="7772400" cy="1504354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24568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4913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57359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09820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6226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14719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67172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19623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615" y="1605822"/>
            <a:ext cx="4038600" cy="45385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790" y="1605822"/>
            <a:ext cx="4038600" cy="45385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801" y="1539552"/>
            <a:ext cx="4040188" cy="641538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4568" indent="0">
              <a:buNone/>
              <a:defRPr sz="2300" b="1"/>
            </a:lvl2pPr>
            <a:lvl3pPr marL="1049133" indent="0">
              <a:buNone/>
              <a:defRPr sz="2000" b="1"/>
            </a:lvl3pPr>
            <a:lvl4pPr marL="1573592" indent="0">
              <a:buNone/>
              <a:defRPr sz="1900" b="1"/>
            </a:lvl4pPr>
            <a:lvl5pPr marL="2098205" indent="0">
              <a:buNone/>
              <a:defRPr sz="1900" b="1"/>
            </a:lvl5pPr>
            <a:lvl6pPr marL="2622644" indent="0">
              <a:buNone/>
              <a:defRPr sz="1900" b="1"/>
            </a:lvl6pPr>
            <a:lvl7pPr marL="3147195" indent="0">
              <a:buNone/>
              <a:defRPr sz="1900" b="1"/>
            </a:lvl7pPr>
            <a:lvl8pPr marL="3671721" indent="0">
              <a:buNone/>
              <a:defRPr sz="1900" b="1"/>
            </a:lvl8pPr>
            <a:lvl9pPr marL="4196230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801" y="2181101"/>
            <a:ext cx="4040188" cy="3962264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312" y="1539552"/>
            <a:ext cx="4041778" cy="641538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4568" indent="0">
              <a:buNone/>
              <a:defRPr sz="2300" b="1"/>
            </a:lvl2pPr>
            <a:lvl3pPr marL="1049133" indent="0">
              <a:buNone/>
              <a:defRPr sz="2000" b="1"/>
            </a:lvl3pPr>
            <a:lvl4pPr marL="1573592" indent="0">
              <a:buNone/>
              <a:defRPr sz="1900" b="1"/>
            </a:lvl4pPr>
            <a:lvl5pPr marL="2098205" indent="0">
              <a:buNone/>
              <a:defRPr sz="1900" b="1"/>
            </a:lvl5pPr>
            <a:lvl6pPr marL="2622644" indent="0">
              <a:buNone/>
              <a:defRPr sz="1900" b="1"/>
            </a:lvl6pPr>
            <a:lvl7pPr marL="3147195" indent="0">
              <a:buNone/>
              <a:defRPr sz="1900" b="1"/>
            </a:lvl7pPr>
            <a:lvl8pPr marL="3671721" indent="0">
              <a:buNone/>
              <a:defRPr sz="1900" b="1"/>
            </a:lvl8pPr>
            <a:lvl9pPr marL="4196230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312" y="2181101"/>
            <a:ext cx="4041778" cy="3962264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9952" y="277542"/>
            <a:ext cx="3008312" cy="1165278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739" y="278043"/>
            <a:ext cx="5111750" cy="5869370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9952" y="1439301"/>
            <a:ext cx="3008312" cy="4704092"/>
          </a:xfrm>
        </p:spPr>
        <p:txBody>
          <a:bodyPr/>
          <a:lstStyle>
            <a:lvl1pPr marL="0" indent="0">
              <a:buNone/>
              <a:defRPr sz="1700"/>
            </a:lvl1pPr>
            <a:lvl2pPr marL="524568" indent="0">
              <a:buNone/>
              <a:defRPr sz="1400"/>
            </a:lvl2pPr>
            <a:lvl3pPr marL="1049133" indent="0">
              <a:buNone/>
              <a:defRPr sz="1200"/>
            </a:lvl3pPr>
            <a:lvl4pPr marL="1573592" indent="0">
              <a:buNone/>
              <a:defRPr sz="1100"/>
            </a:lvl4pPr>
            <a:lvl5pPr marL="2098205" indent="0">
              <a:buNone/>
              <a:defRPr sz="1100"/>
            </a:lvl5pPr>
            <a:lvl6pPr marL="2622644" indent="0">
              <a:buNone/>
              <a:defRPr sz="1100"/>
            </a:lvl6pPr>
            <a:lvl7pPr marL="3147195" indent="0">
              <a:buNone/>
              <a:defRPr sz="1100"/>
            </a:lvl7pPr>
            <a:lvl8pPr marL="3671721" indent="0">
              <a:buNone/>
              <a:defRPr sz="1100"/>
            </a:lvl8pPr>
            <a:lvl9pPr marL="4196230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31" y="4817242"/>
            <a:ext cx="5486400" cy="568312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31" y="619655"/>
            <a:ext cx="5486400" cy="4126230"/>
          </a:xfrm>
        </p:spPr>
        <p:txBody>
          <a:bodyPr/>
          <a:lstStyle>
            <a:lvl1pPr marL="0" indent="0">
              <a:buNone/>
              <a:defRPr sz="3700"/>
            </a:lvl1pPr>
            <a:lvl2pPr marL="524568" indent="0">
              <a:buNone/>
              <a:defRPr sz="3200"/>
            </a:lvl2pPr>
            <a:lvl3pPr marL="1049133" indent="0">
              <a:buNone/>
              <a:defRPr sz="2800"/>
            </a:lvl3pPr>
            <a:lvl4pPr marL="1573592" indent="0">
              <a:buNone/>
              <a:defRPr sz="2300"/>
            </a:lvl4pPr>
            <a:lvl5pPr marL="2098205" indent="0">
              <a:buNone/>
              <a:defRPr sz="2300"/>
            </a:lvl5pPr>
            <a:lvl6pPr marL="2622644" indent="0">
              <a:buNone/>
              <a:defRPr sz="2300"/>
            </a:lvl6pPr>
            <a:lvl7pPr marL="3147195" indent="0">
              <a:buNone/>
              <a:defRPr sz="2300"/>
            </a:lvl7pPr>
            <a:lvl8pPr marL="3671721" indent="0">
              <a:buNone/>
              <a:defRPr sz="2300"/>
            </a:lvl8pPr>
            <a:lvl9pPr marL="4196230" indent="0">
              <a:buNone/>
              <a:defRPr sz="23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31" y="5383148"/>
            <a:ext cx="5486400" cy="807098"/>
          </a:xfrm>
        </p:spPr>
        <p:txBody>
          <a:bodyPr/>
          <a:lstStyle>
            <a:lvl1pPr marL="0" indent="0">
              <a:buNone/>
              <a:defRPr sz="1700"/>
            </a:lvl1pPr>
            <a:lvl2pPr marL="524568" indent="0">
              <a:buNone/>
              <a:defRPr sz="1400"/>
            </a:lvl2pPr>
            <a:lvl3pPr marL="1049133" indent="0">
              <a:buNone/>
              <a:defRPr sz="1200"/>
            </a:lvl3pPr>
            <a:lvl4pPr marL="1573592" indent="0">
              <a:buNone/>
              <a:defRPr sz="1100"/>
            </a:lvl4pPr>
            <a:lvl5pPr marL="2098205" indent="0">
              <a:buNone/>
              <a:defRPr sz="1100"/>
            </a:lvl5pPr>
            <a:lvl6pPr marL="2622644" indent="0">
              <a:buNone/>
              <a:defRPr sz="1100"/>
            </a:lvl6pPr>
            <a:lvl7pPr marL="3147195" indent="0">
              <a:buNone/>
              <a:defRPr sz="1100"/>
            </a:lvl7pPr>
            <a:lvl8pPr marL="3671721" indent="0">
              <a:buNone/>
              <a:defRPr sz="1100"/>
            </a:lvl8pPr>
            <a:lvl9pPr marL="4196230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941" y="278713"/>
            <a:ext cx="2057401" cy="5867779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8207" y="278713"/>
            <a:ext cx="6019799" cy="5867779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7518" y="2141054"/>
            <a:ext cx="7772400" cy="147410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352" y="3897147"/>
            <a:ext cx="6400801" cy="175746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23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470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704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939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173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408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642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877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4076" y="4424383"/>
            <a:ext cx="7772400" cy="1365858"/>
          </a:xfrm>
        </p:spPr>
        <p:txBody>
          <a:bodyPr anchor="t"/>
          <a:lstStyle>
            <a:lvl1pPr algn="l">
              <a:defRPr sz="47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4076" y="2914911"/>
            <a:ext cx="7772400" cy="1504354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235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4700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57040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0939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61730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14081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66427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18774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8393" y="1605802"/>
            <a:ext cx="4038600" cy="45385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751" y="1605802"/>
            <a:ext cx="4038600" cy="45385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801" y="1539551"/>
            <a:ext cx="4040188" cy="641538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3500" indent="0">
              <a:buNone/>
              <a:defRPr sz="2300" b="1"/>
            </a:lvl2pPr>
            <a:lvl3pPr marL="1047003" indent="0">
              <a:buNone/>
              <a:defRPr sz="2000" b="1"/>
            </a:lvl3pPr>
            <a:lvl4pPr marL="1570408" indent="0">
              <a:buNone/>
              <a:defRPr sz="1900" b="1"/>
            </a:lvl4pPr>
            <a:lvl5pPr marL="2093955" indent="0">
              <a:buNone/>
              <a:defRPr sz="1900" b="1"/>
            </a:lvl5pPr>
            <a:lvl6pPr marL="2617308" indent="0">
              <a:buNone/>
              <a:defRPr sz="1900" b="1"/>
            </a:lvl6pPr>
            <a:lvl7pPr marL="3140810" indent="0">
              <a:buNone/>
              <a:defRPr sz="1900" b="1"/>
            </a:lvl7pPr>
            <a:lvl8pPr marL="3664274" indent="0">
              <a:buNone/>
              <a:defRPr sz="1900" b="1"/>
            </a:lvl8pPr>
            <a:lvl9pPr marL="418774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801" y="2181101"/>
            <a:ext cx="4040188" cy="3962264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418" y="1539551"/>
            <a:ext cx="4041775" cy="641538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3500" indent="0">
              <a:buNone/>
              <a:defRPr sz="2300" b="1"/>
            </a:lvl2pPr>
            <a:lvl3pPr marL="1047003" indent="0">
              <a:buNone/>
              <a:defRPr sz="2000" b="1"/>
            </a:lvl3pPr>
            <a:lvl4pPr marL="1570408" indent="0">
              <a:buNone/>
              <a:defRPr sz="1900" b="1"/>
            </a:lvl4pPr>
            <a:lvl5pPr marL="2093955" indent="0">
              <a:buNone/>
              <a:defRPr sz="1900" b="1"/>
            </a:lvl5pPr>
            <a:lvl6pPr marL="2617308" indent="0">
              <a:buNone/>
              <a:defRPr sz="1900" b="1"/>
            </a:lvl6pPr>
            <a:lvl7pPr marL="3140810" indent="0">
              <a:buNone/>
              <a:defRPr sz="1900" b="1"/>
            </a:lvl7pPr>
            <a:lvl8pPr marL="3664274" indent="0">
              <a:buNone/>
              <a:defRPr sz="1900" b="1"/>
            </a:lvl8pPr>
            <a:lvl9pPr marL="418774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418" y="2181101"/>
            <a:ext cx="4041775" cy="3962264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0188" y="277542"/>
            <a:ext cx="3008312" cy="1165278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71" y="278718"/>
            <a:ext cx="5111749" cy="5869370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60188" y="1439300"/>
            <a:ext cx="3008312" cy="4704092"/>
          </a:xfrm>
        </p:spPr>
        <p:txBody>
          <a:bodyPr/>
          <a:lstStyle>
            <a:lvl1pPr marL="0" indent="0">
              <a:buNone/>
              <a:defRPr sz="1700"/>
            </a:lvl1pPr>
            <a:lvl2pPr marL="523500" indent="0">
              <a:buNone/>
              <a:defRPr sz="1400"/>
            </a:lvl2pPr>
            <a:lvl3pPr marL="1047003" indent="0">
              <a:buNone/>
              <a:defRPr sz="1200"/>
            </a:lvl3pPr>
            <a:lvl4pPr marL="1570408" indent="0">
              <a:buNone/>
              <a:defRPr sz="1100"/>
            </a:lvl4pPr>
            <a:lvl5pPr marL="2093955" indent="0">
              <a:buNone/>
              <a:defRPr sz="1100"/>
            </a:lvl5pPr>
            <a:lvl6pPr marL="2617308" indent="0">
              <a:buNone/>
              <a:defRPr sz="1100"/>
            </a:lvl6pPr>
            <a:lvl7pPr marL="3140810" indent="0">
              <a:buNone/>
              <a:defRPr sz="1100"/>
            </a:lvl7pPr>
            <a:lvl8pPr marL="3664274" indent="0">
              <a:buNone/>
              <a:defRPr sz="1100"/>
            </a:lvl8pPr>
            <a:lvl9pPr marL="418774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31" y="4817907"/>
            <a:ext cx="5486400" cy="568312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31" y="620176"/>
            <a:ext cx="5486400" cy="4126230"/>
          </a:xfrm>
        </p:spPr>
        <p:txBody>
          <a:bodyPr/>
          <a:lstStyle>
            <a:lvl1pPr marL="0" indent="0">
              <a:buNone/>
              <a:defRPr sz="3700"/>
            </a:lvl1pPr>
            <a:lvl2pPr marL="523500" indent="0">
              <a:buNone/>
              <a:defRPr sz="3200"/>
            </a:lvl2pPr>
            <a:lvl3pPr marL="1047003" indent="0">
              <a:buNone/>
              <a:defRPr sz="2800"/>
            </a:lvl3pPr>
            <a:lvl4pPr marL="1570408" indent="0">
              <a:buNone/>
              <a:defRPr sz="2300"/>
            </a:lvl4pPr>
            <a:lvl5pPr marL="2093955" indent="0">
              <a:buNone/>
              <a:defRPr sz="2300"/>
            </a:lvl5pPr>
            <a:lvl6pPr marL="2617308" indent="0">
              <a:buNone/>
              <a:defRPr sz="2300"/>
            </a:lvl6pPr>
            <a:lvl7pPr marL="3140810" indent="0">
              <a:buNone/>
              <a:defRPr sz="2300"/>
            </a:lvl7pPr>
            <a:lvl8pPr marL="3664274" indent="0">
              <a:buNone/>
              <a:defRPr sz="2300"/>
            </a:lvl8pPr>
            <a:lvl9pPr marL="4187741" indent="0">
              <a:buNone/>
              <a:defRPr sz="23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31" y="5383154"/>
            <a:ext cx="5486400" cy="807098"/>
          </a:xfrm>
        </p:spPr>
        <p:txBody>
          <a:bodyPr/>
          <a:lstStyle>
            <a:lvl1pPr marL="0" indent="0">
              <a:buNone/>
              <a:defRPr sz="1700"/>
            </a:lvl1pPr>
            <a:lvl2pPr marL="523500" indent="0">
              <a:buNone/>
              <a:defRPr sz="1400"/>
            </a:lvl2pPr>
            <a:lvl3pPr marL="1047003" indent="0">
              <a:buNone/>
              <a:defRPr sz="1200"/>
            </a:lvl3pPr>
            <a:lvl4pPr marL="1570408" indent="0">
              <a:buNone/>
              <a:defRPr sz="1100"/>
            </a:lvl4pPr>
            <a:lvl5pPr marL="2093955" indent="0">
              <a:buNone/>
              <a:defRPr sz="1100"/>
            </a:lvl5pPr>
            <a:lvl6pPr marL="2617308" indent="0">
              <a:buNone/>
              <a:defRPr sz="1100"/>
            </a:lvl6pPr>
            <a:lvl7pPr marL="3140810" indent="0">
              <a:buNone/>
              <a:defRPr sz="1100"/>
            </a:lvl7pPr>
            <a:lvl8pPr marL="3664274" indent="0">
              <a:buNone/>
              <a:defRPr sz="1100"/>
            </a:lvl8pPr>
            <a:lvl9pPr marL="418774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893" y="279368"/>
            <a:ext cx="2057401" cy="5867779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326" y="279368"/>
            <a:ext cx="6019799" cy="5867779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1" y="275402"/>
            <a:ext cx="8229600" cy="1146175"/>
          </a:xfrm>
          <a:prstGeom prst="rect">
            <a:avLst/>
          </a:prstGeom>
        </p:spPr>
        <p:txBody>
          <a:bodyPr vert="horz" lIns="91439" tIns="45720" rIns="91439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1" y="1604648"/>
            <a:ext cx="8229600" cy="4538535"/>
          </a:xfrm>
          <a:prstGeom prst="rect">
            <a:avLst/>
          </a:prstGeom>
        </p:spPr>
        <p:txBody>
          <a:bodyPr vert="horz" lIns="91439" tIns="45720" rIns="91439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74007"/>
            <a:ext cx="2133600" cy="366139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6BFED8-8D7F-446A-9C88-EC7149C1B192}" type="datetimeFigureOut">
              <a:rPr lang="fr-FR" smtClean="0"/>
              <a:pPr/>
              <a:t>19/09/2025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1" y="6374007"/>
            <a:ext cx="2895600" cy="366139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74007"/>
            <a:ext cx="2133600" cy="366139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B07B22-EDC3-48D7-BCE4-36D47352CEF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391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97" indent="-342897" algn="l" defTabSz="914391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43" indent="-285747" algn="l" defTabSz="914391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89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84" indent="-228598" algn="l" defTabSz="914391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79" indent="-228598" algn="l" defTabSz="914391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75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70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66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61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95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91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86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82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77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73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68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63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98" y="276674"/>
            <a:ext cx="8229599" cy="1146177"/>
          </a:xfrm>
          <a:prstGeom prst="rect">
            <a:avLst/>
          </a:prstGeom>
        </p:spPr>
        <p:txBody>
          <a:bodyPr vert="horz" lIns="104545" tIns="52245" rIns="104545" bIns="5224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98" y="1605822"/>
            <a:ext cx="8229599" cy="4538535"/>
          </a:xfrm>
          <a:prstGeom prst="rect">
            <a:avLst/>
          </a:prstGeom>
        </p:spPr>
        <p:txBody>
          <a:bodyPr vert="horz" lIns="104545" tIns="52245" rIns="104545" bIns="5224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8789" y="6377385"/>
            <a:ext cx="2133600" cy="366139"/>
          </a:xfrm>
          <a:prstGeom prst="rect">
            <a:avLst/>
          </a:prstGeom>
        </p:spPr>
        <p:txBody>
          <a:bodyPr vert="horz" lIns="104545" tIns="52245" rIns="104545" bIns="52245" rtlCol="0" anchor="ctr"/>
          <a:lstStyle>
            <a:lvl1pPr algn="l" defTabSz="1049133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19/09/2025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5858" y="6377385"/>
            <a:ext cx="2895600" cy="366139"/>
          </a:xfrm>
          <a:prstGeom prst="rect">
            <a:avLst/>
          </a:prstGeom>
        </p:spPr>
        <p:txBody>
          <a:bodyPr vert="horz" lIns="104545" tIns="52245" rIns="104545" bIns="52245" rtlCol="0" anchor="ctr"/>
          <a:lstStyle>
            <a:lvl1pPr algn="ctr" defTabSz="1049133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5775" y="6377385"/>
            <a:ext cx="2133600" cy="366139"/>
          </a:xfrm>
          <a:prstGeom prst="rect">
            <a:avLst/>
          </a:prstGeom>
        </p:spPr>
        <p:txBody>
          <a:bodyPr vert="horz" lIns="104545" tIns="52245" rIns="104545" bIns="52245" rtlCol="0" anchor="ctr"/>
          <a:lstStyle>
            <a:lvl1pPr algn="r" defTabSz="1049133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dissolve/>
  </p:transition>
  <p:txStyles>
    <p:titleStyle>
      <a:lvl1pPr algn="ctr" defTabSz="1049133" rtl="0" eaLnBrk="1" latinLnBrk="0" hangingPunct="1">
        <a:spcBef>
          <a:spcPct val="0"/>
        </a:spcBef>
        <a:buNone/>
        <a:defRPr sz="5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3424" indent="-393424" algn="l" defTabSz="1049133" rtl="0" eaLnBrk="1" latinLnBrk="0" hangingPunct="1">
        <a:spcBef>
          <a:spcPct val="20000"/>
        </a:spcBef>
        <a:buFont typeface="Arial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52345" indent="-327821" algn="l" defTabSz="1049133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11319" indent="-262300" algn="l" defTabSz="1049133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35858" indent="-262300" algn="l" defTabSz="1049133" rtl="0" eaLnBrk="1" latinLnBrk="0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60435" indent="-262300" algn="l" defTabSz="1049133" rtl="0" eaLnBrk="1" latinLnBrk="0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84897" indent="-262300" algn="l" defTabSz="104913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09453" indent="-262300" algn="l" defTabSz="104913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33916" indent="-262300" algn="l" defTabSz="104913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58518" indent="-262300" algn="l" defTabSz="104913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4913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24568" algn="l" defTabSz="104913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49133" algn="l" defTabSz="104913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73592" algn="l" defTabSz="104913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98205" algn="l" defTabSz="104913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622644" algn="l" defTabSz="104913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147195" algn="l" defTabSz="104913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671721" algn="l" defTabSz="104913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196230" algn="l" defTabSz="104913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11" y="277226"/>
            <a:ext cx="8229599" cy="1146177"/>
          </a:xfrm>
          <a:prstGeom prst="rect">
            <a:avLst/>
          </a:prstGeom>
        </p:spPr>
        <p:txBody>
          <a:bodyPr vert="horz" lIns="104125" tIns="52045" rIns="104125" bIns="5204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11" y="1605802"/>
            <a:ext cx="8229599" cy="4538535"/>
          </a:xfrm>
          <a:prstGeom prst="rect">
            <a:avLst/>
          </a:prstGeom>
        </p:spPr>
        <p:txBody>
          <a:bodyPr vert="horz" lIns="104125" tIns="52045" rIns="104125" bIns="5204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8904" y="6377992"/>
            <a:ext cx="2133600" cy="366139"/>
          </a:xfrm>
          <a:prstGeom prst="rect">
            <a:avLst/>
          </a:prstGeom>
        </p:spPr>
        <p:txBody>
          <a:bodyPr vert="horz" lIns="104125" tIns="52045" rIns="104125" bIns="52045" rtlCol="0" anchor="ctr"/>
          <a:lstStyle>
            <a:lvl1pPr algn="l" defTabSz="1047003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19/09/2025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6082" y="6377992"/>
            <a:ext cx="2895600" cy="366139"/>
          </a:xfrm>
          <a:prstGeom prst="rect">
            <a:avLst/>
          </a:prstGeom>
        </p:spPr>
        <p:txBody>
          <a:bodyPr vert="horz" lIns="104125" tIns="52045" rIns="104125" bIns="52045" rtlCol="0" anchor="ctr"/>
          <a:lstStyle>
            <a:lvl1pPr algn="ctr" defTabSz="1047003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5920" y="6377992"/>
            <a:ext cx="2133600" cy="366139"/>
          </a:xfrm>
          <a:prstGeom prst="rect">
            <a:avLst/>
          </a:prstGeom>
        </p:spPr>
        <p:txBody>
          <a:bodyPr vert="horz" lIns="104125" tIns="52045" rIns="104125" bIns="52045" rtlCol="0" anchor="ctr"/>
          <a:lstStyle>
            <a:lvl1pPr algn="r" defTabSz="1047003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6000">
    <p:random/>
  </p:transition>
  <p:txStyles>
    <p:titleStyle>
      <a:lvl1pPr algn="ctr" defTabSz="1047003" rtl="0" eaLnBrk="1" latinLnBrk="0" hangingPunct="1">
        <a:spcBef>
          <a:spcPct val="0"/>
        </a:spcBef>
        <a:buNone/>
        <a:defRPr sz="5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2628" indent="-392628" algn="l" defTabSz="1047003" rtl="0" eaLnBrk="1" latinLnBrk="0" hangingPunct="1">
        <a:spcBef>
          <a:spcPct val="20000"/>
        </a:spcBef>
        <a:buFont typeface="Arial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50618" indent="-327156" algn="l" defTabSz="1047003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08659" indent="-261771" algn="l" defTabSz="1047003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32131" indent="-261771" algn="l" defTabSz="1047003" rtl="0" eaLnBrk="1" latinLnBrk="0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55642" indent="-261771" algn="l" defTabSz="1047003" rtl="0" eaLnBrk="1" latinLnBrk="0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79052" indent="-261771" algn="l" defTabSz="104700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02544" indent="-261771" algn="l" defTabSz="104700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25926" indent="-261771" algn="l" defTabSz="104700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49500" indent="-261771" algn="l" defTabSz="104700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4700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23500" algn="l" defTabSz="104700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47003" algn="l" defTabSz="104700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70408" algn="l" defTabSz="104700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93955" algn="l" defTabSz="104700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617308" algn="l" defTabSz="104700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140810" algn="l" defTabSz="104700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664274" algn="l" defTabSz="104700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187741" algn="l" defTabSz="104700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3" Type="http://schemas.openxmlformats.org/officeDocument/2006/relationships/image" Target="../media/image59.gif"/><Relationship Id="rId7" Type="http://schemas.openxmlformats.org/officeDocument/2006/relationships/image" Target="../media/image63.gif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62.jpeg"/><Relationship Id="rId5" Type="http://schemas.openxmlformats.org/officeDocument/2006/relationships/image" Target="../media/image61.png"/><Relationship Id="rId4" Type="http://schemas.openxmlformats.org/officeDocument/2006/relationships/image" Target="../media/image6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>
            <a:off x="1512000" y="108302"/>
            <a:ext cx="4457306" cy="5554754"/>
          </a:xfrm>
          <a:prstGeom prst="rect">
            <a:avLst/>
          </a:prstGeom>
          <a:noFill/>
        </p:spPr>
        <p:txBody>
          <a:bodyPr wrap="none" lIns="87655" tIns="43812" rIns="87655" bIns="43812" rtlCol="0">
            <a:prstTxWarp prst="textArchUpPour">
              <a:avLst/>
            </a:prstTxWarp>
            <a:spAutoFit/>
          </a:bodyPr>
          <a:lstStyle/>
          <a:p>
            <a:pPr defTabSz="1049113"/>
            <a:r>
              <a:rPr lang="fr-FR" sz="8600" dirty="0">
                <a:ln w="508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5868146" y="3438525"/>
            <a:ext cx="1815439" cy="1477567"/>
          </a:xfrm>
          <a:prstGeom prst="rect">
            <a:avLst/>
          </a:prstGeom>
          <a:noFill/>
        </p:spPr>
        <p:txBody>
          <a:bodyPr wrap="square" lIns="87655" tIns="43812" rIns="87655" bIns="43812" rtlCol="0">
            <a:spAutoFit/>
          </a:bodyPr>
          <a:lstStyle/>
          <a:p>
            <a:pPr algn="ctr" defTabSz="1049113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</a:t>
            </a:r>
          </a:p>
          <a:p>
            <a:pPr algn="ctr" defTabSz="1049113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par différents touristes </a:t>
            </a:r>
          </a:p>
          <a:p>
            <a:pPr algn="ctr" defTabSz="1049113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2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22800000">
            <a:off x="6489118" y="1913300"/>
            <a:ext cx="1764232" cy="1767311"/>
          </a:xfrm>
          <a:prstGeom prst="rect">
            <a:avLst/>
          </a:prstGeom>
        </p:spPr>
      </p:pic>
      <p:sp>
        <p:nvSpPr>
          <p:cNvPr id="17" name="ZoneTexte 16"/>
          <p:cNvSpPr txBox="1">
            <a:spLocks/>
          </p:cNvSpPr>
          <p:nvPr/>
        </p:nvSpPr>
        <p:spPr>
          <a:xfrm rot="21600000">
            <a:off x="-114290" y="5715521"/>
            <a:ext cx="9258290" cy="1182930"/>
          </a:xfrm>
          <a:prstGeom prst="rect">
            <a:avLst/>
          </a:prstGeom>
          <a:noFill/>
        </p:spPr>
        <p:txBody>
          <a:bodyPr wrap="none" lIns="87655" tIns="43812" rIns="87655" bIns="43812" rtlCol="0">
            <a:prstTxWarp prst="textPlain">
              <a:avLst/>
            </a:prstTxWarp>
            <a:spAutoFit/>
          </a:bodyPr>
          <a:lstStyle/>
          <a:p>
            <a:pPr algn="ctr" defTabSz="1050013"/>
            <a:r>
              <a:rPr lang="fr-FR" sz="5800" dirty="0">
                <a:ln w="25400">
                  <a:solidFill>
                    <a:prstClr val="black"/>
                  </a:solidFill>
                </a:ln>
                <a:solidFill>
                  <a:prstClr val="white"/>
                </a:solidFill>
                <a:latin typeface="Broadway" pitchFamily="82" charset="0"/>
              </a:rPr>
              <a:t> </a:t>
            </a:r>
            <a:r>
              <a:rPr lang="fr-FR" sz="5800" dirty="0" smtClean="0">
                <a:ln w="25400">
                  <a:solidFill>
                    <a:prstClr val="black"/>
                  </a:solidFill>
                </a:ln>
                <a:solidFill>
                  <a:prstClr val="white"/>
                </a:solidFill>
                <a:latin typeface="Broadway" pitchFamily="82" charset="0"/>
              </a:rPr>
              <a:t> </a:t>
            </a:r>
            <a:r>
              <a:rPr lang="fr-FR" sz="5800" dirty="0" smtClean="0">
                <a:ln w="50800">
                  <a:solidFill>
                    <a:prstClr val="black"/>
                  </a:solidFill>
                </a:ln>
                <a:solidFill>
                  <a:prstClr val="white"/>
                </a:solidFill>
                <a:latin typeface="Broadway" pitchFamily="82" charset="0"/>
              </a:rPr>
              <a:t>envoûtante Alsace </a:t>
            </a:r>
            <a:endParaRPr lang="fr-FR" sz="5800" dirty="0">
              <a:ln w="50800">
                <a:solidFill>
                  <a:prstClr val="black"/>
                </a:solidFill>
              </a:ln>
              <a:solidFill>
                <a:srgbClr val="FF66FF"/>
              </a:solidFill>
              <a:latin typeface="Broadway" pitchFamily="82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179512" y="2862461"/>
            <a:ext cx="5256584" cy="1940514"/>
          </a:xfrm>
          <a:prstGeom prst="rect">
            <a:avLst/>
          </a:prstGeom>
        </p:spPr>
        <p:txBody>
          <a:bodyPr wrap="square" lIns="87655" tIns="43812" rIns="87655" bIns="43812">
            <a:spAutoFit/>
          </a:bodyPr>
          <a:lstStyle/>
          <a:p>
            <a:pPr algn="ctr" defTabSz="1049113"/>
            <a:r>
              <a:rPr lang="fr-FR" sz="4000" b="1" dirty="0" smtClean="0">
                <a:solidFill>
                  <a:srgbClr val="FFFF00"/>
                </a:solidFill>
                <a:latin typeface="Chiller" pitchFamily="82" charset="0"/>
              </a:rPr>
              <a:t>Ce ne sont pas les rues, </a:t>
            </a:r>
          </a:p>
          <a:p>
            <a:pPr algn="ctr" defTabSz="1049113"/>
            <a:r>
              <a:rPr lang="fr-FR" sz="4000" b="1" dirty="0" smtClean="0">
                <a:solidFill>
                  <a:srgbClr val="FFFF00"/>
                </a:solidFill>
                <a:latin typeface="Chiller" pitchFamily="82" charset="0"/>
              </a:rPr>
              <a:t>c'est là où les rues vous </a:t>
            </a:r>
          </a:p>
          <a:p>
            <a:pPr algn="ctr" defTabSz="1049113"/>
            <a:r>
              <a:rPr lang="fr-FR" sz="4000" b="1" dirty="0" smtClean="0">
                <a:solidFill>
                  <a:srgbClr val="FFFF00"/>
                </a:solidFill>
                <a:latin typeface="Chiller" pitchFamily="82" charset="0"/>
              </a:rPr>
              <a:t>mènent qui sont </a:t>
            </a:r>
            <a:r>
              <a:rPr lang="fr-FR" sz="4000" b="1" dirty="0" smtClean="0">
                <a:solidFill>
                  <a:srgbClr val="FFFF00"/>
                </a:solidFill>
                <a:latin typeface="Chiller" pitchFamily="82" charset="0"/>
              </a:rPr>
              <a:t>importantes.</a:t>
            </a:r>
            <a:endParaRPr lang="fr-FR" sz="1100" dirty="0">
              <a:ln w="25400">
                <a:solidFill>
                  <a:prstClr val="black"/>
                </a:solidFill>
              </a:ln>
              <a:solidFill>
                <a:srgbClr val="C00000"/>
              </a:solidFill>
            </a:endParaRPr>
          </a:p>
        </p:txBody>
      </p:sp>
      <p:pic>
        <p:nvPicPr>
          <p:cNvPr id="9" name="Ara Malikian. The Incredible promo of Violin.wav">
            <a:hlinkClick r:id="" action="ppaction://media"/>
          </p:cNvPr>
          <p:cNvPicPr>
            <a:picLocks noRot="1" noChangeAspect="1"/>
          </p:cNvPicPr>
          <p:nvPr>
            <a:wavAudioFile r:embed="rId1" name="Ara Malikian. The Incredible promo of Violin.wav"/>
          </p:nvPr>
        </p:nvPicPr>
        <p:blipFill>
          <a:blip r:embed="rId6" cstate="print"/>
          <a:stretch>
            <a:fillRect/>
          </a:stretch>
        </p:blipFill>
        <p:spPr>
          <a:xfrm>
            <a:off x="8316416" y="486197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3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300"/>
                            </p:stCondLst>
                            <p:childTnLst>
                              <p:par>
                                <p:cTn id="24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3100"/>
                            </p:stCondLst>
                            <p:childTnLst>
                              <p:par>
                                <p:cTn id="30" presetID="40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7000"/>
                            </p:stCondLst>
                            <p:childTnLst>
                              <p:par>
                                <p:cTn id="36" presetID="40" presetClass="entr" presetSubtype="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3400"/>
                            </p:stCondLst>
                            <p:childTnLst>
                              <p:par>
                                <p:cTn id="4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4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400"/>
                            </p:stCondLst>
                            <p:childTnLst>
                              <p:par>
                                <p:cTn id="4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8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958182_1348710269622393_87957788213630913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0000" y="0"/>
            <a:ext cx="5157789" cy="6877051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979712" y="630213"/>
            <a:ext cx="1231427" cy="369332"/>
          </a:xfrm>
          <a:prstGeom prst="rect">
            <a:avLst/>
          </a:prstGeom>
          <a:ln w="38100">
            <a:solidFill>
              <a:srgbClr val="C14BC4"/>
            </a:solidFill>
          </a:ln>
        </p:spPr>
        <p:txBody>
          <a:bodyPr wrap="none">
            <a:spAutoFit/>
          </a:bodyPr>
          <a:lstStyle/>
          <a:p>
            <a:r>
              <a:rPr lang="fr-FR" b="1" dirty="0" err="1" smtClean="0">
                <a:latin typeface="Courgette" pitchFamily="2" charset="0"/>
              </a:rPr>
              <a:t>Altenstadt</a:t>
            </a:r>
            <a:endParaRPr lang="fr-FR" b="1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779912" y="774229"/>
            <a:ext cx="1701107" cy="369332"/>
          </a:xfrm>
          <a:prstGeom prst="rect">
            <a:avLst/>
          </a:prstGeom>
          <a:ln w="38100">
            <a:solidFill>
              <a:srgbClr val="C14BC4"/>
            </a:solidFill>
          </a:ln>
        </p:spPr>
        <p:txBody>
          <a:bodyPr wrap="none">
            <a:spAutoFit/>
          </a:bodyPr>
          <a:lstStyle/>
          <a:p>
            <a:r>
              <a:rPr lang="fr-FR" b="1" dirty="0" err="1" smtClean="0">
                <a:latin typeface="Courgette" pitchFamily="2" charset="0"/>
              </a:rPr>
              <a:t>Ammerschwihr</a:t>
            </a:r>
            <a:endParaRPr lang="fr-FR" b="1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59632" y="630213"/>
            <a:ext cx="1231427" cy="369332"/>
          </a:xfrm>
          <a:prstGeom prst="rect">
            <a:avLst/>
          </a:prstGeom>
          <a:ln w="38100">
            <a:solidFill>
              <a:srgbClr val="C14BC4"/>
            </a:solidFill>
          </a:ln>
        </p:spPr>
        <p:txBody>
          <a:bodyPr wrap="none">
            <a:spAutoFit/>
          </a:bodyPr>
          <a:lstStyle/>
          <a:p>
            <a:r>
              <a:rPr lang="fr-FR" b="1" dirty="0" err="1" smtClean="0">
                <a:latin typeface="Courgette" pitchFamily="2" charset="0"/>
              </a:rPr>
              <a:t>Avolsheim</a:t>
            </a:r>
            <a:endParaRPr lang="fr-FR" b="1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259632" y="630213"/>
            <a:ext cx="1231427" cy="369332"/>
          </a:xfrm>
          <a:prstGeom prst="rect">
            <a:avLst/>
          </a:prstGeom>
          <a:ln w="38100">
            <a:solidFill>
              <a:srgbClr val="C14BC4"/>
            </a:solidFill>
          </a:ln>
        </p:spPr>
        <p:txBody>
          <a:bodyPr wrap="none">
            <a:spAutoFit/>
          </a:bodyPr>
          <a:lstStyle/>
          <a:p>
            <a:r>
              <a:rPr lang="fr-FR" b="1" dirty="0" err="1" smtClean="0">
                <a:latin typeface="Courgette" pitchFamily="2" charset="0"/>
              </a:rPr>
              <a:t>Avolsheim</a:t>
            </a:r>
            <a:endParaRPr lang="fr-FR" b="1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égion d’Avolshei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0000" y="0"/>
            <a:ext cx="5157788" cy="687705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923928" y="414189"/>
            <a:ext cx="1231427" cy="369332"/>
          </a:xfrm>
          <a:prstGeom prst="rect">
            <a:avLst/>
          </a:prstGeom>
          <a:ln w="38100">
            <a:solidFill>
              <a:srgbClr val="C14BC4"/>
            </a:solidFill>
          </a:ln>
        </p:spPr>
        <p:txBody>
          <a:bodyPr wrap="none">
            <a:spAutoFit/>
          </a:bodyPr>
          <a:lstStyle/>
          <a:p>
            <a:r>
              <a:rPr lang="fr-FR" b="1" dirty="0" err="1" smtClean="0">
                <a:latin typeface="Courgette" pitchFamily="2" charset="0"/>
              </a:rPr>
              <a:t>Avolsheim</a:t>
            </a:r>
            <a:endParaRPr lang="fr-FR" b="1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égion d’Avolsheim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79712" y="-1"/>
            <a:ext cx="5184576" cy="691276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779912" y="630213"/>
            <a:ext cx="1231427" cy="369332"/>
          </a:xfrm>
          <a:prstGeom prst="rect">
            <a:avLst/>
          </a:prstGeom>
          <a:ln w="38100">
            <a:solidFill>
              <a:srgbClr val="C14BC4"/>
            </a:solidFill>
          </a:ln>
        </p:spPr>
        <p:txBody>
          <a:bodyPr wrap="none">
            <a:spAutoFit/>
          </a:bodyPr>
          <a:lstStyle/>
          <a:p>
            <a:r>
              <a:rPr lang="fr-FR" b="1" dirty="0" err="1" smtClean="0">
                <a:latin typeface="Courgette" pitchFamily="2" charset="0"/>
              </a:rPr>
              <a:t>Avolsheim</a:t>
            </a:r>
            <a:endParaRPr lang="fr-FR" b="1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égion d’Avolsheim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0000" y="0"/>
            <a:ext cx="5184288" cy="691238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104000" y="216000"/>
            <a:ext cx="1231427" cy="369332"/>
          </a:xfrm>
          <a:prstGeom prst="rect">
            <a:avLst/>
          </a:prstGeom>
          <a:ln w="38100">
            <a:solidFill>
              <a:srgbClr val="C14BC4"/>
            </a:solidFill>
          </a:ln>
        </p:spPr>
        <p:txBody>
          <a:bodyPr wrap="none">
            <a:spAutoFit/>
          </a:bodyPr>
          <a:lstStyle/>
          <a:p>
            <a:r>
              <a:rPr lang="fr-FR" b="1" dirty="0" err="1" smtClean="0">
                <a:latin typeface="Courgette" pitchFamily="2" charset="0"/>
              </a:rPr>
              <a:t>Avolsheim</a:t>
            </a:r>
            <a:endParaRPr lang="fr-FR" b="1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égion d’Avolsheim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0000" y="-1"/>
            <a:ext cx="5112280" cy="6816373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203848" y="486197"/>
            <a:ext cx="1231427" cy="369332"/>
          </a:xfrm>
          <a:prstGeom prst="rect">
            <a:avLst/>
          </a:prstGeom>
          <a:ln w="38100">
            <a:solidFill>
              <a:srgbClr val="C14BC4"/>
            </a:solidFill>
          </a:ln>
        </p:spPr>
        <p:txBody>
          <a:bodyPr wrap="none">
            <a:spAutoFit/>
          </a:bodyPr>
          <a:lstStyle/>
          <a:p>
            <a:r>
              <a:rPr lang="fr-FR" b="1" dirty="0" err="1" smtClean="0">
                <a:latin typeface="Courgette" pitchFamily="2" charset="0"/>
              </a:rPr>
              <a:t>Avolsheim</a:t>
            </a:r>
            <a:endParaRPr lang="fr-FR" b="1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égion d’Avolsheim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0000" y="0"/>
            <a:ext cx="5157788" cy="687705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572000" y="558205"/>
            <a:ext cx="1231427" cy="369332"/>
          </a:xfrm>
          <a:prstGeom prst="rect">
            <a:avLst/>
          </a:prstGeom>
          <a:ln w="38100">
            <a:solidFill>
              <a:srgbClr val="C14BC4"/>
            </a:solidFill>
          </a:ln>
        </p:spPr>
        <p:txBody>
          <a:bodyPr wrap="none">
            <a:spAutoFit/>
          </a:bodyPr>
          <a:lstStyle/>
          <a:p>
            <a:r>
              <a:rPr lang="fr-FR" b="1" dirty="0" err="1" smtClean="0">
                <a:latin typeface="Courgette" pitchFamily="2" charset="0"/>
              </a:rPr>
              <a:t>Avolsheim</a:t>
            </a:r>
            <a:endParaRPr lang="fr-FR" b="1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259632" y="630213"/>
            <a:ext cx="1231427" cy="369332"/>
          </a:xfrm>
          <a:prstGeom prst="rect">
            <a:avLst/>
          </a:prstGeom>
          <a:ln w="38100">
            <a:solidFill>
              <a:srgbClr val="C14BC4"/>
            </a:solidFill>
          </a:ln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chemeClr val="bg1"/>
                </a:solidFill>
                <a:latin typeface="Courgette" pitchFamily="2" charset="0"/>
              </a:rPr>
              <a:t>Avolsheim</a:t>
            </a:r>
            <a:endParaRPr lang="fr-FR" b="1" dirty="0">
              <a:solidFill>
                <a:schemeClr val="bg1"/>
              </a:solidFill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259632" y="630213"/>
            <a:ext cx="1231427" cy="369332"/>
          </a:xfrm>
          <a:prstGeom prst="rect">
            <a:avLst/>
          </a:prstGeom>
          <a:ln w="38100">
            <a:solidFill>
              <a:srgbClr val="C14BC4"/>
            </a:solidFill>
          </a:ln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chemeClr val="bg1"/>
                </a:solidFill>
                <a:latin typeface="Courgette" pitchFamily="2" charset="0"/>
              </a:rPr>
              <a:t>Avolsheim</a:t>
            </a:r>
            <a:endParaRPr lang="fr-FR" b="1" dirty="0">
              <a:solidFill>
                <a:schemeClr val="bg1"/>
              </a:solidFill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932040" y="630213"/>
            <a:ext cx="1231427" cy="369332"/>
          </a:xfrm>
          <a:prstGeom prst="rect">
            <a:avLst/>
          </a:prstGeom>
          <a:ln w="38100">
            <a:solidFill>
              <a:srgbClr val="C14BC4"/>
            </a:solidFill>
          </a:ln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chemeClr val="bg1"/>
                </a:solidFill>
                <a:latin typeface="Courgette" pitchFamily="2" charset="0"/>
              </a:rPr>
              <a:t>Avolsheim</a:t>
            </a:r>
            <a:endParaRPr lang="fr-FR" b="1" dirty="0">
              <a:solidFill>
                <a:schemeClr val="bg1"/>
              </a:solidFill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716016" y="558205"/>
            <a:ext cx="1231427" cy="369332"/>
          </a:xfrm>
          <a:prstGeom prst="rect">
            <a:avLst/>
          </a:prstGeom>
          <a:ln w="38100">
            <a:solidFill>
              <a:srgbClr val="C14BC4"/>
            </a:solidFill>
          </a:ln>
        </p:spPr>
        <p:txBody>
          <a:bodyPr wrap="none">
            <a:spAutoFit/>
          </a:bodyPr>
          <a:lstStyle/>
          <a:p>
            <a:r>
              <a:rPr lang="fr-FR" b="1" dirty="0" err="1" smtClean="0">
                <a:latin typeface="Courgette" pitchFamily="2" charset="0"/>
              </a:rPr>
              <a:t>Avolsheim</a:t>
            </a:r>
            <a:endParaRPr lang="fr-FR" b="1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259632" y="630213"/>
            <a:ext cx="1231427" cy="369332"/>
          </a:xfrm>
          <a:prstGeom prst="rect">
            <a:avLst/>
          </a:prstGeom>
          <a:ln w="38100">
            <a:solidFill>
              <a:srgbClr val="C14BC4"/>
            </a:solidFill>
          </a:ln>
        </p:spPr>
        <p:txBody>
          <a:bodyPr wrap="none">
            <a:spAutoFit/>
          </a:bodyPr>
          <a:lstStyle/>
          <a:p>
            <a:r>
              <a:rPr lang="fr-FR" b="1" dirty="0" err="1" smtClean="0">
                <a:latin typeface="Courgette" pitchFamily="2" charset="0"/>
              </a:rPr>
              <a:t>Avolsheim</a:t>
            </a:r>
            <a:endParaRPr lang="fr-FR" b="1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259632" y="630213"/>
            <a:ext cx="1231427" cy="369332"/>
          </a:xfrm>
          <a:prstGeom prst="rect">
            <a:avLst/>
          </a:prstGeom>
          <a:ln w="38100">
            <a:solidFill>
              <a:srgbClr val="C14BC4"/>
            </a:solidFill>
          </a:ln>
        </p:spPr>
        <p:txBody>
          <a:bodyPr wrap="none">
            <a:spAutoFit/>
          </a:bodyPr>
          <a:lstStyle/>
          <a:p>
            <a:r>
              <a:rPr lang="fr-FR" b="1" dirty="0" err="1" smtClean="0">
                <a:latin typeface="Courgette" pitchFamily="2" charset="0"/>
              </a:rPr>
              <a:t>Avolsheim</a:t>
            </a:r>
            <a:endParaRPr lang="fr-FR" b="1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volsheim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21970" cy="687705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987824" y="342181"/>
            <a:ext cx="1231427" cy="369332"/>
          </a:xfrm>
          <a:prstGeom prst="rect">
            <a:avLst/>
          </a:prstGeom>
          <a:ln w="38100">
            <a:solidFill>
              <a:srgbClr val="C14BC4"/>
            </a:solidFill>
          </a:ln>
        </p:spPr>
        <p:txBody>
          <a:bodyPr wrap="none">
            <a:spAutoFit/>
          </a:bodyPr>
          <a:lstStyle/>
          <a:p>
            <a:r>
              <a:rPr lang="fr-FR" b="1" dirty="0" err="1" smtClean="0">
                <a:latin typeface="Courgette" pitchFamily="2" charset="0"/>
              </a:rPr>
              <a:t>Avolsheim</a:t>
            </a:r>
            <a:endParaRPr lang="fr-FR" b="1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5364088" y="630213"/>
            <a:ext cx="1231427" cy="369332"/>
          </a:xfrm>
          <a:prstGeom prst="rect">
            <a:avLst/>
          </a:prstGeom>
          <a:ln w="38100">
            <a:solidFill>
              <a:srgbClr val="C14BC4"/>
            </a:solidFill>
          </a:ln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chemeClr val="bg1"/>
                </a:solidFill>
                <a:latin typeface="Courgette" pitchFamily="2" charset="0"/>
              </a:rPr>
              <a:t>Avolsheim</a:t>
            </a:r>
            <a:endParaRPr lang="fr-FR" b="1" dirty="0">
              <a:solidFill>
                <a:schemeClr val="bg1"/>
              </a:solidFill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668344" y="630213"/>
            <a:ext cx="1231427" cy="369332"/>
          </a:xfrm>
          <a:prstGeom prst="rect">
            <a:avLst/>
          </a:prstGeom>
          <a:ln w="38100">
            <a:solidFill>
              <a:srgbClr val="C14BC4"/>
            </a:solidFill>
          </a:ln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chemeClr val="bg1"/>
                </a:solidFill>
                <a:latin typeface="Courgette" pitchFamily="2" charset="0"/>
              </a:rPr>
              <a:t>Avolsheim</a:t>
            </a:r>
            <a:endParaRPr lang="fr-FR" b="1" dirty="0">
              <a:solidFill>
                <a:schemeClr val="bg1"/>
              </a:solidFill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164288" y="414189"/>
            <a:ext cx="1231427" cy="369332"/>
          </a:xfrm>
          <a:prstGeom prst="rect">
            <a:avLst/>
          </a:prstGeom>
          <a:ln w="38100">
            <a:solidFill>
              <a:srgbClr val="C14BC4"/>
            </a:solidFill>
          </a:ln>
        </p:spPr>
        <p:txBody>
          <a:bodyPr wrap="none">
            <a:spAutoFit/>
          </a:bodyPr>
          <a:lstStyle/>
          <a:p>
            <a:r>
              <a:rPr lang="fr-FR" b="1" dirty="0" err="1" smtClean="0">
                <a:latin typeface="Courgette" pitchFamily="2" charset="0"/>
              </a:rPr>
              <a:t>Avolsheim</a:t>
            </a:r>
            <a:endParaRPr lang="fr-FR" b="1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932040" y="630213"/>
            <a:ext cx="1231427" cy="369332"/>
          </a:xfrm>
          <a:prstGeom prst="rect">
            <a:avLst/>
          </a:prstGeom>
          <a:ln w="38100">
            <a:solidFill>
              <a:srgbClr val="C14BC4"/>
            </a:solidFill>
          </a:ln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chemeClr val="bg1"/>
                </a:solidFill>
                <a:latin typeface="Courgette" pitchFamily="2" charset="0"/>
              </a:rPr>
              <a:t>Avolsheim</a:t>
            </a:r>
            <a:endParaRPr lang="fr-FR" b="1" dirty="0">
              <a:solidFill>
                <a:schemeClr val="bg1"/>
              </a:solidFill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835696" y="702221"/>
            <a:ext cx="1231427" cy="369332"/>
          </a:xfrm>
          <a:prstGeom prst="rect">
            <a:avLst/>
          </a:prstGeom>
          <a:ln w="38100">
            <a:solidFill>
              <a:srgbClr val="C14BC4"/>
            </a:solidFill>
          </a:ln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chemeClr val="bg1"/>
                </a:solidFill>
                <a:latin typeface="Courgette" pitchFamily="2" charset="0"/>
              </a:rPr>
              <a:t>Avolsheim</a:t>
            </a:r>
            <a:endParaRPr lang="fr-FR" b="1" dirty="0">
              <a:solidFill>
                <a:schemeClr val="bg1"/>
              </a:solidFill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576" y="486197"/>
            <a:ext cx="1231427" cy="369332"/>
          </a:xfrm>
          <a:prstGeom prst="rect">
            <a:avLst/>
          </a:prstGeom>
          <a:ln w="38100">
            <a:solidFill>
              <a:srgbClr val="C14BC4"/>
            </a:solidFill>
          </a:ln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chemeClr val="bg1"/>
                </a:solidFill>
                <a:latin typeface="Courgette" pitchFamily="2" charset="0"/>
              </a:rPr>
              <a:t>Avolsheim</a:t>
            </a:r>
            <a:endParaRPr lang="fr-FR" b="1" dirty="0">
              <a:solidFill>
                <a:schemeClr val="bg1"/>
              </a:solidFill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64088" y="270173"/>
            <a:ext cx="2994731" cy="369332"/>
          </a:xfrm>
          <a:prstGeom prst="rect">
            <a:avLst/>
          </a:prstGeom>
          <a:ln w="38100">
            <a:solidFill>
              <a:srgbClr val="C14BC4"/>
            </a:solidFill>
          </a:ln>
        </p:spPr>
        <p:txBody>
          <a:bodyPr wrap="none">
            <a:spAutoFit/>
          </a:bodyPr>
          <a:lstStyle/>
          <a:p>
            <a:r>
              <a:rPr lang="fr-FR" b="1" dirty="0" err="1" smtClean="0">
                <a:latin typeface="Courgette" pitchFamily="2" charset="0"/>
              </a:rPr>
              <a:t>Kahlenwasen</a:t>
            </a:r>
            <a:r>
              <a:rPr lang="fr-FR" b="1" dirty="0" smtClean="0">
                <a:latin typeface="Courgette" pitchFamily="2" charset="0"/>
              </a:rPr>
              <a:t> hautes </a:t>
            </a:r>
            <a:r>
              <a:rPr lang="fr-FR" b="1" dirty="0" err="1" smtClean="0">
                <a:latin typeface="Courgette" pitchFamily="2" charset="0"/>
              </a:rPr>
              <a:t>vosges</a:t>
            </a:r>
            <a:endParaRPr lang="fr-FR" b="1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âteau de haut -ribeaupierr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8000" y="0"/>
            <a:ext cx="4584700" cy="687705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427984" y="486197"/>
            <a:ext cx="2068195" cy="646331"/>
          </a:xfrm>
          <a:prstGeom prst="rect">
            <a:avLst/>
          </a:prstGeom>
          <a:ln w="38100">
            <a:solidFill>
              <a:srgbClr val="C14BC4"/>
            </a:solidFill>
          </a:ln>
        </p:spPr>
        <p:txBody>
          <a:bodyPr wrap="none">
            <a:spAutoFit/>
          </a:bodyPr>
          <a:lstStyle/>
          <a:p>
            <a:pPr algn="ctr"/>
            <a:r>
              <a:rPr lang="fr-FR" b="1" dirty="0" smtClean="0">
                <a:latin typeface="Courgette" pitchFamily="2" charset="0"/>
              </a:rPr>
              <a:t>Château de </a:t>
            </a:r>
            <a:endParaRPr lang="fr-FR" b="1" dirty="0" smtClean="0">
              <a:latin typeface="Courgette" pitchFamily="2" charset="0"/>
            </a:endParaRPr>
          </a:p>
          <a:p>
            <a:pPr algn="ctr"/>
            <a:r>
              <a:rPr lang="fr-FR" b="1" dirty="0" smtClean="0">
                <a:latin typeface="Courgette" pitchFamily="2" charset="0"/>
              </a:rPr>
              <a:t>haut </a:t>
            </a:r>
            <a:r>
              <a:rPr lang="fr-FR" b="1" dirty="0" smtClean="0">
                <a:latin typeface="Courgette" pitchFamily="2" charset="0"/>
              </a:rPr>
              <a:t>-ribeaupierre</a:t>
            </a:r>
            <a:endParaRPr lang="fr-FR" b="1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olma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7744" y="0"/>
            <a:ext cx="4593654" cy="687705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555776" y="558205"/>
            <a:ext cx="898003" cy="369332"/>
          </a:xfrm>
          <a:prstGeom prst="rect">
            <a:avLst/>
          </a:prstGeom>
          <a:ln w="38100">
            <a:solidFill>
              <a:srgbClr val="C14BC4"/>
            </a:solidFill>
          </a:ln>
        </p:spPr>
        <p:txBody>
          <a:bodyPr wrap="none">
            <a:spAutoFit/>
          </a:bodyPr>
          <a:lstStyle/>
          <a:p>
            <a:r>
              <a:rPr lang="fr-FR" b="1" dirty="0" smtClean="0">
                <a:latin typeface="Courgette" pitchFamily="2" charset="0"/>
              </a:rPr>
              <a:t>Colmar</a:t>
            </a:r>
            <a:endParaRPr lang="fr-FR" b="1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utzi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8000" y="0"/>
            <a:ext cx="4608256" cy="691238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627784" y="558205"/>
            <a:ext cx="898003" cy="369332"/>
          </a:xfrm>
          <a:prstGeom prst="rect">
            <a:avLst/>
          </a:prstGeom>
          <a:ln w="38100">
            <a:solidFill>
              <a:srgbClr val="C14BC4"/>
            </a:solidFill>
          </a:ln>
        </p:spPr>
        <p:txBody>
          <a:bodyPr wrap="none">
            <a:spAutoFit/>
          </a:bodyPr>
          <a:lstStyle/>
          <a:p>
            <a:r>
              <a:rPr lang="fr-FR" b="1" dirty="0" smtClean="0">
                <a:latin typeface="Courgette" pitchFamily="2" charset="0"/>
              </a:rPr>
              <a:t>Mutzig</a:t>
            </a:r>
            <a:endParaRPr lang="fr-FR" b="1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979712" y="630213"/>
            <a:ext cx="1425390" cy="369332"/>
          </a:xfrm>
          <a:prstGeom prst="rect">
            <a:avLst/>
          </a:prstGeom>
          <a:ln w="38100">
            <a:solidFill>
              <a:srgbClr val="C14BC4"/>
            </a:solidFill>
          </a:ln>
        </p:spPr>
        <p:txBody>
          <a:bodyPr wrap="none">
            <a:spAutoFit/>
          </a:bodyPr>
          <a:lstStyle/>
          <a:p>
            <a:r>
              <a:rPr lang="fr-FR" b="1" dirty="0" smtClean="0">
                <a:latin typeface="Courgette" pitchFamily="2" charset="0"/>
              </a:rPr>
              <a:t>Kaysersberg</a:t>
            </a:r>
            <a:endParaRPr lang="fr-FR" b="1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148064" y="558205"/>
            <a:ext cx="1430200" cy="369332"/>
          </a:xfrm>
          <a:prstGeom prst="rect">
            <a:avLst/>
          </a:prstGeom>
          <a:ln w="38100">
            <a:solidFill>
              <a:srgbClr val="C14BC4"/>
            </a:solidFill>
          </a:ln>
        </p:spPr>
        <p:txBody>
          <a:bodyPr wrap="none">
            <a:spAutoFit/>
          </a:bodyPr>
          <a:lstStyle/>
          <a:p>
            <a:r>
              <a:rPr lang="fr-FR" b="1" dirty="0" smtClean="0">
                <a:latin typeface="Courgette" pitchFamily="2" charset="0"/>
              </a:rPr>
              <a:t>Lauterbourg</a:t>
            </a:r>
            <a:endParaRPr lang="fr-FR" b="1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95936" y="558205"/>
            <a:ext cx="3159839" cy="369332"/>
          </a:xfrm>
          <a:prstGeom prst="rect">
            <a:avLst/>
          </a:prstGeom>
          <a:ln w="38100">
            <a:solidFill>
              <a:srgbClr val="C14BC4"/>
            </a:solidFill>
          </a:ln>
        </p:spPr>
        <p:txBody>
          <a:bodyPr wrap="none">
            <a:spAutoFit/>
          </a:bodyPr>
          <a:lstStyle/>
          <a:p>
            <a:r>
              <a:rPr lang="fr-FR" b="1" dirty="0" smtClean="0">
                <a:latin typeface="Courgette" pitchFamily="2" charset="0"/>
              </a:rPr>
              <a:t>Maison forestière de </a:t>
            </a:r>
            <a:r>
              <a:rPr lang="fr-FR" b="1" dirty="0" err="1" smtClean="0">
                <a:latin typeface="Courgette" pitchFamily="2" charset="0"/>
              </a:rPr>
              <a:t>Haslach</a:t>
            </a:r>
            <a:endParaRPr lang="fr-FR" b="1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979712" y="630213"/>
            <a:ext cx="1231427" cy="369332"/>
          </a:xfrm>
          <a:prstGeom prst="rect">
            <a:avLst/>
          </a:prstGeom>
          <a:ln w="38100">
            <a:solidFill>
              <a:srgbClr val="C14BC4"/>
            </a:solidFill>
          </a:ln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latin typeface="Courgette" pitchFamily="2" charset="0"/>
              </a:rPr>
              <a:t>Masevaux</a:t>
            </a:r>
            <a:endParaRPr lang="fr-FR" b="1" dirty="0">
              <a:solidFill>
                <a:schemeClr val="bg1"/>
              </a:solidFill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979712" y="630213"/>
            <a:ext cx="981359" cy="369332"/>
          </a:xfrm>
          <a:prstGeom prst="rect">
            <a:avLst/>
          </a:prstGeom>
          <a:ln w="38100">
            <a:solidFill>
              <a:srgbClr val="C14BC4"/>
            </a:solidFill>
          </a:ln>
        </p:spPr>
        <p:txBody>
          <a:bodyPr wrap="none">
            <a:spAutoFit/>
          </a:bodyPr>
          <a:lstStyle/>
          <a:p>
            <a:r>
              <a:rPr lang="fr-FR" b="1" dirty="0" smtClean="0">
                <a:latin typeface="Courgette" pitchFamily="2" charset="0"/>
              </a:rPr>
              <a:t>Obernai</a:t>
            </a:r>
            <a:endParaRPr lang="fr-FR" b="1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283968" y="630213"/>
            <a:ext cx="1231427" cy="369332"/>
          </a:xfrm>
          <a:prstGeom prst="rect">
            <a:avLst/>
          </a:prstGeom>
          <a:ln w="38100">
            <a:solidFill>
              <a:srgbClr val="C14BC4"/>
            </a:solidFill>
          </a:ln>
        </p:spPr>
        <p:txBody>
          <a:bodyPr wrap="none">
            <a:spAutoFit/>
          </a:bodyPr>
          <a:lstStyle/>
          <a:p>
            <a:r>
              <a:rPr lang="fr-FR" b="1" dirty="0" err="1" smtClean="0">
                <a:latin typeface="Courgette" pitchFamily="2" charset="0"/>
              </a:rPr>
              <a:t>Osthoffen</a:t>
            </a:r>
            <a:endParaRPr lang="fr-FR" b="1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Schoenenbour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8000" y="0"/>
            <a:ext cx="4584700" cy="687705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555776" y="198165"/>
            <a:ext cx="1710725" cy="369332"/>
          </a:xfrm>
          <a:prstGeom prst="rect">
            <a:avLst/>
          </a:prstGeom>
          <a:ln w="38100">
            <a:solidFill>
              <a:srgbClr val="C14BC4"/>
            </a:solidFill>
          </a:ln>
        </p:spPr>
        <p:txBody>
          <a:bodyPr wrap="none">
            <a:spAutoFit/>
          </a:bodyPr>
          <a:lstStyle/>
          <a:p>
            <a:r>
              <a:rPr lang="fr-FR" b="1" dirty="0" err="1" smtClean="0">
                <a:latin typeface="Courgette" pitchFamily="2" charset="0"/>
              </a:rPr>
              <a:t>Schoenenbourg</a:t>
            </a:r>
            <a:endParaRPr lang="fr-FR" b="1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eebach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0000" y="0"/>
            <a:ext cx="5157788" cy="687705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59832" y="486197"/>
            <a:ext cx="994183" cy="369332"/>
          </a:xfrm>
          <a:prstGeom prst="rect">
            <a:avLst/>
          </a:prstGeom>
          <a:ln w="38100">
            <a:solidFill>
              <a:srgbClr val="C14BC4"/>
            </a:solidFill>
          </a:ln>
        </p:spPr>
        <p:txBody>
          <a:bodyPr wrap="none">
            <a:spAutoFit/>
          </a:bodyPr>
          <a:lstStyle/>
          <a:p>
            <a:r>
              <a:rPr lang="fr-FR" b="1" dirty="0" err="1" smtClean="0">
                <a:latin typeface="Courgette" pitchFamily="2" charset="0"/>
              </a:rPr>
              <a:t>Seebach</a:t>
            </a:r>
            <a:endParaRPr lang="fr-FR" b="1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eebach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0000" y="0"/>
            <a:ext cx="5157788" cy="687705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59832" y="486197"/>
            <a:ext cx="994183" cy="369332"/>
          </a:xfrm>
          <a:prstGeom prst="rect">
            <a:avLst/>
          </a:prstGeom>
          <a:ln w="38100">
            <a:solidFill>
              <a:srgbClr val="C14BC4"/>
            </a:solidFill>
          </a:ln>
        </p:spPr>
        <p:txBody>
          <a:bodyPr wrap="none">
            <a:spAutoFit/>
          </a:bodyPr>
          <a:lstStyle/>
          <a:p>
            <a:r>
              <a:rPr lang="fr-FR" b="1" dirty="0" err="1" smtClean="0">
                <a:latin typeface="Courgette" pitchFamily="2" charset="0"/>
              </a:rPr>
              <a:t>Seebach</a:t>
            </a:r>
            <a:endParaRPr lang="fr-FR" b="1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eebach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0000" y="0"/>
            <a:ext cx="5157788" cy="687705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652120" y="342181"/>
            <a:ext cx="994183" cy="369332"/>
          </a:xfrm>
          <a:prstGeom prst="rect">
            <a:avLst/>
          </a:prstGeom>
          <a:ln w="38100">
            <a:solidFill>
              <a:srgbClr val="C14BC4"/>
            </a:solidFill>
          </a:ln>
        </p:spPr>
        <p:txBody>
          <a:bodyPr wrap="none">
            <a:spAutoFit/>
          </a:bodyPr>
          <a:lstStyle/>
          <a:p>
            <a:r>
              <a:rPr lang="fr-FR" b="1" dirty="0" err="1" smtClean="0">
                <a:latin typeface="Courgette" pitchFamily="2" charset="0"/>
              </a:rPr>
              <a:t>Seebach</a:t>
            </a:r>
            <a:endParaRPr lang="fr-FR" b="1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eebach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0000" y="0"/>
            <a:ext cx="5157788" cy="687705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716016" y="342181"/>
            <a:ext cx="994183" cy="369332"/>
          </a:xfrm>
          <a:prstGeom prst="rect">
            <a:avLst/>
          </a:prstGeom>
          <a:ln w="38100">
            <a:solidFill>
              <a:srgbClr val="C14BC4"/>
            </a:solidFill>
          </a:ln>
        </p:spPr>
        <p:txBody>
          <a:bodyPr wrap="none">
            <a:spAutoFit/>
          </a:bodyPr>
          <a:lstStyle/>
          <a:p>
            <a:r>
              <a:rPr lang="fr-FR" b="1" dirty="0" err="1" smtClean="0">
                <a:latin typeface="Courgette" pitchFamily="2" charset="0"/>
              </a:rPr>
              <a:t>Seebach</a:t>
            </a:r>
            <a:endParaRPr lang="fr-FR" b="1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Seebach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79712" y="0"/>
            <a:ext cx="5157788" cy="687705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355976" y="774229"/>
            <a:ext cx="994183" cy="369332"/>
          </a:xfrm>
          <a:prstGeom prst="rect">
            <a:avLst/>
          </a:prstGeom>
          <a:ln w="38100">
            <a:solidFill>
              <a:srgbClr val="C14BC4"/>
            </a:solidFill>
          </a:ln>
        </p:spPr>
        <p:txBody>
          <a:bodyPr wrap="none">
            <a:spAutoFit/>
          </a:bodyPr>
          <a:lstStyle/>
          <a:p>
            <a:r>
              <a:rPr lang="fr-FR" b="1" dirty="0" err="1" smtClean="0">
                <a:latin typeface="Courgette" pitchFamily="2" charset="0"/>
              </a:rPr>
              <a:t>Seebach</a:t>
            </a:r>
            <a:endParaRPr lang="fr-FR" b="1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979712" y="630213"/>
            <a:ext cx="994183" cy="369332"/>
          </a:xfrm>
          <a:prstGeom prst="rect">
            <a:avLst/>
          </a:prstGeom>
          <a:ln w="38100">
            <a:solidFill>
              <a:srgbClr val="C14BC4"/>
            </a:solidFill>
          </a:ln>
        </p:spPr>
        <p:txBody>
          <a:bodyPr wrap="none">
            <a:spAutoFit/>
          </a:bodyPr>
          <a:lstStyle/>
          <a:p>
            <a:r>
              <a:rPr lang="fr-FR" b="1" dirty="0" err="1" smtClean="0">
                <a:latin typeface="Courgette" pitchFamily="2" charset="0"/>
              </a:rPr>
              <a:t>Seebach</a:t>
            </a:r>
            <a:endParaRPr lang="fr-FR" b="1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012160" y="414189"/>
            <a:ext cx="994183" cy="369332"/>
          </a:xfrm>
          <a:prstGeom prst="rect">
            <a:avLst/>
          </a:prstGeom>
          <a:ln w="38100">
            <a:solidFill>
              <a:srgbClr val="C14BC4"/>
            </a:solidFill>
          </a:ln>
        </p:spPr>
        <p:txBody>
          <a:bodyPr wrap="none">
            <a:spAutoFit/>
          </a:bodyPr>
          <a:lstStyle/>
          <a:p>
            <a:r>
              <a:rPr lang="fr-FR" b="1" dirty="0" err="1" smtClean="0">
                <a:latin typeface="Courgette" pitchFamily="2" charset="0"/>
              </a:rPr>
              <a:t>Seebach</a:t>
            </a:r>
            <a:endParaRPr lang="fr-FR" b="1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979712" y="630213"/>
            <a:ext cx="994183" cy="369332"/>
          </a:xfrm>
          <a:prstGeom prst="rect">
            <a:avLst/>
          </a:prstGeom>
          <a:ln w="38100">
            <a:solidFill>
              <a:srgbClr val="C14BC4"/>
            </a:solidFill>
          </a:ln>
        </p:spPr>
        <p:txBody>
          <a:bodyPr wrap="none">
            <a:spAutoFit/>
          </a:bodyPr>
          <a:lstStyle/>
          <a:p>
            <a:r>
              <a:rPr lang="fr-FR" b="1" dirty="0" err="1" smtClean="0">
                <a:latin typeface="Courgette" pitchFamily="2" charset="0"/>
              </a:rPr>
              <a:t>Seebach</a:t>
            </a:r>
            <a:endParaRPr lang="fr-FR" b="1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580112" y="414189"/>
            <a:ext cx="994183" cy="369332"/>
          </a:xfrm>
          <a:prstGeom prst="rect">
            <a:avLst/>
          </a:prstGeom>
          <a:ln w="38100">
            <a:solidFill>
              <a:srgbClr val="C14BC4"/>
            </a:solidFill>
          </a:ln>
        </p:spPr>
        <p:txBody>
          <a:bodyPr wrap="none">
            <a:spAutoFit/>
          </a:bodyPr>
          <a:lstStyle/>
          <a:p>
            <a:r>
              <a:rPr lang="fr-FR" b="1" dirty="0" err="1" smtClean="0">
                <a:latin typeface="Courgette" pitchFamily="2" charset="0"/>
              </a:rPr>
              <a:t>Seebach</a:t>
            </a:r>
            <a:endParaRPr lang="fr-FR" b="1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979712" y="630213"/>
            <a:ext cx="994183" cy="369332"/>
          </a:xfrm>
          <a:prstGeom prst="rect">
            <a:avLst/>
          </a:prstGeom>
          <a:ln w="38100">
            <a:solidFill>
              <a:srgbClr val="C14BC4"/>
            </a:solidFill>
          </a:ln>
        </p:spPr>
        <p:txBody>
          <a:bodyPr wrap="none">
            <a:spAutoFit/>
          </a:bodyPr>
          <a:lstStyle/>
          <a:p>
            <a:r>
              <a:rPr lang="fr-FR" b="1" dirty="0" err="1" smtClean="0">
                <a:latin typeface="Courgette" pitchFamily="2" charset="0"/>
              </a:rPr>
              <a:t>Seebach</a:t>
            </a:r>
            <a:endParaRPr lang="fr-FR" b="1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979712" y="630213"/>
            <a:ext cx="994183" cy="369332"/>
          </a:xfrm>
          <a:prstGeom prst="rect">
            <a:avLst/>
          </a:prstGeom>
          <a:ln w="38100">
            <a:solidFill>
              <a:srgbClr val="C14BC4"/>
            </a:solidFill>
          </a:ln>
        </p:spPr>
        <p:txBody>
          <a:bodyPr wrap="none">
            <a:spAutoFit/>
          </a:bodyPr>
          <a:lstStyle/>
          <a:p>
            <a:r>
              <a:rPr lang="fr-FR" b="1" dirty="0" err="1" smtClean="0">
                <a:latin typeface="Courgette" pitchFamily="2" charset="0"/>
              </a:rPr>
              <a:t>Seebach</a:t>
            </a:r>
            <a:endParaRPr lang="fr-FR" b="1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trasbour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8000" y="0"/>
            <a:ext cx="4593654" cy="687705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59832" y="486197"/>
            <a:ext cx="1279517" cy="369332"/>
          </a:xfrm>
          <a:prstGeom prst="rect">
            <a:avLst/>
          </a:prstGeom>
          <a:ln w="38100">
            <a:solidFill>
              <a:srgbClr val="C14BC4"/>
            </a:solidFill>
          </a:ln>
        </p:spPr>
        <p:txBody>
          <a:bodyPr wrap="none">
            <a:spAutoFit/>
          </a:bodyPr>
          <a:lstStyle/>
          <a:p>
            <a:r>
              <a:rPr lang="fr-FR" b="1" dirty="0" smtClean="0">
                <a:latin typeface="Courgette" pitchFamily="2" charset="0"/>
              </a:rPr>
              <a:t>Strasbourg</a:t>
            </a:r>
            <a:endParaRPr lang="fr-FR" b="1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979712" y="630213"/>
            <a:ext cx="1231427" cy="369332"/>
          </a:xfrm>
          <a:prstGeom prst="rect">
            <a:avLst/>
          </a:prstGeom>
          <a:ln w="38100">
            <a:solidFill>
              <a:srgbClr val="C14BC4"/>
            </a:solidFill>
          </a:ln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latin typeface="Courgette" pitchFamily="2" charset="0"/>
              </a:rPr>
              <a:t>Schirmeck</a:t>
            </a:r>
            <a:endParaRPr lang="fr-FR" b="1" dirty="0">
              <a:solidFill>
                <a:schemeClr val="bg1"/>
              </a:solidFill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635896" y="558205"/>
            <a:ext cx="1229824" cy="369332"/>
          </a:xfrm>
          <a:prstGeom prst="rect">
            <a:avLst/>
          </a:prstGeom>
          <a:ln w="38100">
            <a:solidFill>
              <a:srgbClr val="C14BC4"/>
            </a:solidFill>
          </a:ln>
        </p:spPr>
        <p:txBody>
          <a:bodyPr wrap="none">
            <a:spAutoFit/>
          </a:bodyPr>
          <a:lstStyle/>
          <a:p>
            <a:r>
              <a:rPr lang="fr-FR" b="1" dirty="0" smtClean="0">
                <a:latin typeface="Courgette" pitchFamily="2" charset="0"/>
              </a:rPr>
              <a:t>Turckheim</a:t>
            </a:r>
            <a:endParaRPr lang="fr-FR" b="1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979712" y="630213"/>
            <a:ext cx="1361270" cy="369332"/>
          </a:xfrm>
          <a:prstGeom prst="rect">
            <a:avLst/>
          </a:prstGeom>
          <a:ln w="38100">
            <a:solidFill>
              <a:srgbClr val="C14BC4"/>
            </a:solidFill>
          </a:ln>
        </p:spPr>
        <p:txBody>
          <a:bodyPr wrap="none">
            <a:spAutoFit/>
          </a:bodyPr>
          <a:lstStyle/>
          <a:p>
            <a:r>
              <a:rPr lang="fr-FR" b="1" dirty="0" err="1" smtClean="0">
                <a:latin typeface="Courgette" pitchFamily="2" charset="0"/>
              </a:rPr>
              <a:t>Westhoffen</a:t>
            </a:r>
            <a:endParaRPr lang="fr-FR" b="1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915816" y="702221"/>
            <a:ext cx="1545616" cy="369332"/>
          </a:xfrm>
          <a:prstGeom prst="rect">
            <a:avLst/>
          </a:prstGeom>
          <a:ln w="38100">
            <a:solidFill>
              <a:srgbClr val="C14BC4"/>
            </a:solidFill>
          </a:ln>
        </p:spPr>
        <p:txBody>
          <a:bodyPr wrap="none">
            <a:spAutoFit/>
          </a:bodyPr>
          <a:lstStyle/>
          <a:p>
            <a:r>
              <a:rPr lang="fr-FR" b="1" dirty="0" smtClean="0">
                <a:latin typeface="Courgette" pitchFamily="2" charset="0"/>
              </a:rPr>
              <a:t>Wissembourg</a:t>
            </a:r>
            <a:endParaRPr lang="fr-FR" b="1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979712" y="630213"/>
            <a:ext cx="1545616" cy="369332"/>
          </a:xfrm>
          <a:prstGeom prst="rect">
            <a:avLst/>
          </a:prstGeom>
          <a:ln w="38100">
            <a:solidFill>
              <a:srgbClr val="C14BC4"/>
            </a:solidFill>
          </a:ln>
        </p:spPr>
        <p:txBody>
          <a:bodyPr wrap="none">
            <a:spAutoFit/>
          </a:bodyPr>
          <a:lstStyle/>
          <a:p>
            <a:r>
              <a:rPr lang="fr-FR" b="1" dirty="0" smtClean="0">
                <a:latin typeface="Courgette" pitchFamily="2" charset="0"/>
              </a:rPr>
              <a:t>Wissembourg</a:t>
            </a:r>
            <a:endParaRPr lang="fr-FR" b="1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Thann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8000" y="0"/>
            <a:ext cx="4584700" cy="687705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23928" y="414189"/>
            <a:ext cx="806631" cy="369332"/>
          </a:xfrm>
          <a:prstGeom prst="rect">
            <a:avLst/>
          </a:prstGeom>
          <a:ln w="38100">
            <a:solidFill>
              <a:srgbClr val="C14BC4"/>
            </a:solidFill>
          </a:ln>
        </p:spPr>
        <p:txBody>
          <a:bodyPr wrap="none">
            <a:spAutoFit/>
          </a:bodyPr>
          <a:lstStyle/>
          <a:p>
            <a:r>
              <a:rPr lang="fr-FR" b="1" dirty="0" smtClean="0">
                <a:latin typeface="Courgette" pitchFamily="2" charset="0"/>
              </a:rPr>
              <a:t>Thann</a:t>
            </a:r>
            <a:endParaRPr lang="fr-FR" b="1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979712" y="630213"/>
            <a:ext cx="806631" cy="369332"/>
          </a:xfrm>
          <a:prstGeom prst="rect">
            <a:avLst/>
          </a:prstGeom>
          <a:ln w="38100">
            <a:solidFill>
              <a:srgbClr val="C14BC4"/>
            </a:solidFill>
          </a:ln>
        </p:spPr>
        <p:txBody>
          <a:bodyPr wrap="none">
            <a:spAutoFit/>
          </a:bodyPr>
          <a:lstStyle/>
          <a:p>
            <a:r>
              <a:rPr lang="fr-FR" b="1" dirty="0" smtClean="0">
                <a:latin typeface="Courgette" pitchFamily="2" charset="0"/>
              </a:rPr>
              <a:t>Thann</a:t>
            </a:r>
            <a:endParaRPr lang="fr-FR" b="1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reporter-5-1600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-60000">
            <a:off x="5796176" y="4856975"/>
            <a:ext cx="1333382" cy="652571"/>
          </a:xfrm>
          <a:prstGeom prst="rect">
            <a:avLst/>
          </a:prstGeom>
        </p:spPr>
      </p:pic>
      <p:pic>
        <p:nvPicPr>
          <p:cNvPr id="11" name="Image 10" descr="a1appareil_photo_flash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62385" y="2407039"/>
            <a:ext cx="1219092" cy="1375162"/>
          </a:xfrm>
          <a:prstGeom prst="rect">
            <a:avLst/>
          </a:prstGeom>
        </p:spPr>
      </p:pic>
      <p:sp>
        <p:nvSpPr>
          <p:cNvPr id="12" name="ZoneTexte 11"/>
          <p:cNvSpPr txBox="1"/>
          <p:nvPr/>
        </p:nvSpPr>
        <p:spPr>
          <a:xfrm>
            <a:off x="4716016" y="172169"/>
            <a:ext cx="4428091" cy="2009236"/>
          </a:xfrm>
          <a:prstGeom prst="rect">
            <a:avLst/>
          </a:prstGeom>
          <a:noFill/>
        </p:spPr>
        <p:txBody>
          <a:bodyPr wrap="square" lIns="115213" tIns="57642" rIns="115213" bIns="57642" rtlCol="0">
            <a:spAutoFit/>
          </a:bodyPr>
          <a:lstStyle/>
          <a:p>
            <a:pPr algn="ctr" defTabSz="1043824"/>
            <a:r>
              <a:rPr lang="en-US" sz="4100" b="1" dirty="0" err="1" smtClean="0">
                <a:ln w="19050">
                  <a:noFill/>
                </a:ln>
                <a:solidFill>
                  <a:prstClr val="black"/>
                </a:solidFill>
                <a:latin typeface="Franklin Gothic Medium" pitchFamily="34" charset="0"/>
              </a:rPr>
              <a:t>Ara</a:t>
            </a:r>
            <a:r>
              <a:rPr lang="en-US" sz="4100" b="1" dirty="0" smtClean="0">
                <a:ln w="19050">
                  <a:noFill/>
                </a:ln>
                <a:solidFill>
                  <a:prstClr val="black"/>
                </a:solidFill>
                <a:latin typeface="Franklin Gothic Medium" pitchFamily="34" charset="0"/>
              </a:rPr>
              <a:t> </a:t>
            </a:r>
            <a:r>
              <a:rPr lang="en-US" sz="4100" b="1" dirty="0" err="1" smtClean="0">
                <a:ln w="19050">
                  <a:noFill/>
                </a:ln>
                <a:solidFill>
                  <a:prstClr val="black"/>
                </a:solidFill>
                <a:latin typeface="Franklin Gothic Medium" pitchFamily="34" charset="0"/>
              </a:rPr>
              <a:t>Malikian</a:t>
            </a:r>
            <a:endParaRPr lang="en-US" sz="4100" b="1" dirty="0" smtClean="0">
              <a:ln w="19050">
                <a:noFill/>
              </a:ln>
              <a:solidFill>
                <a:prstClr val="black"/>
              </a:solidFill>
              <a:latin typeface="Franklin Gothic Medium" pitchFamily="34" charset="0"/>
            </a:endParaRPr>
          </a:p>
          <a:p>
            <a:pPr algn="ctr" defTabSz="1043824"/>
            <a:r>
              <a:rPr lang="en-US" sz="4100" b="1" dirty="0" smtClean="0">
                <a:ln w="19050">
                  <a:noFill/>
                </a:ln>
                <a:solidFill>
                  <a:prstClr val="black"/>
                </a:solidFill>
                <a:latin typeface="Franklin Gothic Medium" pitchFamily="34" charset="0"/>
              </a:rPr>
              <a:t> </a:t>
            </a:r>
            <a:r>
              <a:rPr lang="en-US" sz="4100" b="1" dirty="0" smtClean="0">
                <a:ln w="19050">
                  <a:noFill/>
                </a:ln>
                <a:solidFill>
                  <a:prstClr val="black"/>
                </a:solidFill>
                <a:latin typeface="Franklin Gothic Medium" pitchFamily="34" charset="0"/>
              </a:rPr>
              <a:t>The Incredible promo of Violin</a:t>
            </a:r>
            <a:endParaRPr lang="fr-FR" sz="4100" b="1" dirty="0">
              <a:ln w="19050">
                <a:noFill/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pic>
        <p:nvPicPr>
          <p:cNvPr id="13" name="Image 12" descr="vecteezy_audio-speaker-clipart-design-illustration_939954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629447" y="2149169"/>
            <a:ext cx="2136411" cy="2148691"/>
          </a:xfrm>
          <a:prstGeom prst="rect">
            <a:avLst/>
          </a:prstGeom>
        </p:spPr>
      </p:pic>
      <p:sp>
        <p:nvSpPr>
          <p:cNvPr id="14" name="Ellipse 13"/>
          <p:cNvSpPr>
            <a:spLocks noChangeAspect="1"/>
          </p:cNvSpPr>
          <p:nvPr/>
        </p:nvSpPr>
        <p:spPr>
          <a:xfrm>
            <a:off x="6781955" y="2321082"/>
            <a:ext cx="1837313" cy="1847874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1595" tIns="50795" rIns="101595" bIns="50795" rtlCol="0" anchor="ctr"/>
          <a:lstStyle/>
          <a:p>
            <a:pPr algn="ctr" defTabSz="913446"/>
            <a:endParaRPr lang="fr-FR" dirty="0">
              <a:solidFill>
                <a:prstClr val="white"/>
              </a:solidFill>
            </a:endParaRPr>
          </a:p>
        </p:txBody>
      </p:sp>
      <p:sp>
        <p:nvSpPr>
          <p:cNvPr id="15" name="ZoneTexte 14"/>
          <p:cNvSpPr txBox="1"/>
          <p:nvPr/>
        </p:nvSpPr>
        <p:spPr>
          <a:xfrm rot="-600000">
            <a:off x="2925075" y="5270468"/>
            <a:ext cx="1999891" cy="749428"/>
          </a:xfrm>
          <a:prstGeom prst="rect">
            <a:avLst/>
          </a:prstGeom>
          <a:noFill/>
        </p:spPr>
        <p:txBody>
          <a:bodyPr wrap="none" lIns="115213" tIns="57642" rIns="115213" bIns="57642" rtlCol="0">
            <a:spAutoFit/>
          </a:bodyPr>
          <a:lstStyle/>
          <a:p>
            <a:pPr defTabSz="1043824"/>
            <a:r>
              <a:rPr lang="fr-FR" sz="4100" b="1" dirty="0">
                <a:ln w="19050">
                  <a:noFill/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700" b="1" dirty="0">
              <a:ln w="19050">
                <a:noFill/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pic>
        <p:nvPicPr>
          <p:cNvPr id="16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4704" y="3352568"/>
            <a:ext cx="1584175" cy="88909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" name="ZoneTexte 16"/>
          <p:cNvSpPr txBox="1"/>
          <p:nvPr/>
        </p:nvSpPr>
        <p:spPr>
          <a:xfrm>
            <a:off x="228561" y="4470011"/>
            <a:ext cx="2133838" cy="749428"/>
          </a:xfrm>
          <a:prstGeom prst="rect">
            <a:avLst/>
          </a:prstGeom>
          <a:noFill/>
        </p:spPr>
        <p:txBody>
          <a:bodyPr wrap="none" lIns="115213" tIns="57642" rIns="115213" bIns="57642" rtlCol="0">
            <a:spAutoFit/>
          </a:bodyPr>
          <a:lstStyle/>
          <a:p>
            <a:pPr defTabSz="1043824"/>
            <a:r>
              <a:rPr lang="fr-FR" sz="4100" b="1" dirty="0">
                <a:ln w="19050">
                  <a:noFill/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18" name="Étoile à 12 branches 17"/>
          <p:cNvSpPr>
            <a:spLocks noChangeAspect="1"/>
          </p:cNvSpPr>
          <p:nvPr/>
        </p:nvSpPr>
        <p:spPr>
          <a:xfrm>
            <a:off x="2285948" y="2321411"/>
            <a:ext cx="1239118" cy="773694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213" tIns="57642" rIns="115213" bIns="57642" rtlCol="0" anchor="ctr"/>
          <a:lstStyle/>
          <a:p>
            <a:pPr algn="ctr" defTabSz="1043824"/>
            <a:r>
              <a:rPr lang="fr-FR" sz="1400" dirty="0" smtClean="0">
                <a:solidFill>
                  <a:srgbClr val="FF0000"/>
                </a:solidFill>
                <a:latin typeface="Rockwell" pitchFamily="18" charset="0"/>
              </a:rPr>
              <a:t>2597</a:t>
            </a:r>
            <a:endParaRPr lang="fr-FR" sz="14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9" name="ZoneTexte 18"/>
          <p:cNvSpPr txBox="1"/>
          <p:nvPr/>
        </p:nvSpPr>
        <p:spPr>
          <a:xfrm rot="540000">
            <a:off x="5169880" y="3884321"/>
            <a:ext cx="1059826" cy="331853"/>
          </a:xfrm>
          <a:prstGeom prst="rect">
            <a:avLst/>
          </a:prstGeom>
          <a:noFill/>
        </p:spPr>
        <p:txBody>
          <a:bodyPr wrap="none" lIns="115213" tIns="57642" rIns="115213" bIns="57642" rtlCol="0">
            <a:spAutoFit/>
          </a:bodyPr>
          <a:lstStyle/>
          <a:p>
            <a:pPr defTabSz="1043824"/>
            <a:r>
              <a:rPr lang="fr-FR" sz="1400" b="1" dirty="0" smtClean="0">
                <a:solidFill>
                  <a:srgbClr val="FF0000"/>
                </a:solidFill>
              </a:rPr>
              <a:t>19.09.2025</a:t>
            </a:r>
            <a:endParaRPr lang="fr-FR" sz="1400" b="1" dirty="0">
              <a:solidFill>
                <a:srgbClr val="FF0000"/>
              </a:solidFill>
            </a:endParaRPr>
          </a:p>
        </p:txBody>
      </p:sp>
      <p:pic>
        <p:nvPicPr>
          <p:cNvPr id="20" name="Image 19" descr="2446956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581383" y="1031725"/>
            <a:ext cx="801979" cy="803378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0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0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0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 animBg="1"/>
      <p:bldP spid="15" grpId="0"/>
      <p:bldP spid="17" grpId="0"/>
      <p:bldP spid="18" grpId="0" animBg="1"/>
      <p:bldP spid="19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83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88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215</TotalTime>
  <Words>107</Words>
  <Application>Microsoft Office PowerPoint</Application>
  <PresentationFormat>Personnalisé</PresentationFormat>
  <Paragraphs>68</Paragraphs>
  <Slides>56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56</vt:i4>
      </vt:variant>
    </vt:vector>
  </HeadingPairs>
  <TitlesOfParts>
    <vt:vector size="59" baseType="lpstr">
      <vt:lpstr>Thème Office</vt:lpstr>
      <vt:lpstr>83_Thème Office</vt:lpstr>
      <vt:lpstr>88_Thème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26</cp:revision>
  <dcterms:created xsi:type="dcterms:W3CDTF">2025-09-19T08:04:15Z</dcterms:created>
  <dcterms:modified xsi:type="dcterms:W3CDTF">2025-09-19T19:26:28Z</dcterms:modified>
</cp:coreProperties>
</file>