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62"/>
  </p:notesMasterIdLst>
  <p:sldIdLst>
    <p:sldId id="338" r:id="rId4"/>
    <p:sldId id="339" r:id="rId5"/>
    <p:sldId id="340" r:id="rId6"/>
    <p:sldId id="341" r:id="rId7"/>
    <p:sldId id="342" r:id="rId8"/>
    <p:sldId id="343" r:id="rId9"/>
    <p:sldId id="344" r:id="rId10"/>
    <p:sldId id="345" r:id="rId11"/>
    <p:sldId id="346" r:id="rId12"/>
    <p:sldId id="347" r:id="rId13"/>
    <p:sldId id="348" r:id="rId14"/>
    <p:sldId id="349" r:id="rId15"/>
    <p:sldId id="350" r:id="rId16"/>
    <p:sldId id="351" r:id="rId17"/>
    <p:sldId id="352" r:id="rId18"/>
    <p:sldId id="353" r:id="rId19"/>
    <p:sldId id="354" r:id="rId20"/>
    <p:sldId id="355" r:id="rId21"/>
    <p:sldId id="356" r:id="rId22"/>
    <p:sldId id="358" r:id="rId23"/>
    <p:sldId id="357" r:id="rId24"/>
    <p:sldId id="359" r:id="rId25"/>
    <p:sldId id="360" r:id="rId26"/>
    <p:sldId id="361" r:id="rId27"/>
    <p:sldId id="362" r:id="rId28"/>
    <p:sldId id="363" r:id="rId29"/>
    <p:sldId id="364" r:id="rId30"/>
    <p:sldId id="365" r:id="rId31"/>
    <p:sldId id="366" r:id="rId32"/>
    <p:sldId id="367" r:id="rId33"/>
    <p:sldId id="368" r:id="rId34"/>
    <p:sldId id="369" r:id="rId35"/>
    <p:sldId id="370" r:id="rId36"/>
    <p:sldId id="371" r:id="rId37"/>
    <p:sldId id="372" r:id="rId38"/>
    <p:sldId id="373" r:id="rId39"/>
    <p:sldId id="374" r:id="rId40"/>
    <p:sldId id="375" r:id="rId41"/>
    <p:sldId id="376" r:id="rId42"/>
    <p:sldId id="378" r:id="rId43"/>
    <p:sldId id="377" r:id="rId44"/>
    <p:sldId id="379" r:id="rId45"/>
    <p:sldId id="380" r:id="rId46"/>
    <p:sldId id="381" r:id="rId47"/>
    <p:sldId id="382" r:id="rId48"/>
    <p:sldId id="383" r:id="rId49"/>
    <p:sldId id="384" r:id="rId50"/>
    <p:sldId id="385" r:id="rId51"/>
    <p:sldId id="386" r:id="rId52"/>
    <p:sldId id="387" r:id="rId53"/>
    <p:sldId id="388" r:id="rId54"/>
    <p:sldId id="390" r:id="rId55"/>
    <p:sldId id="391" r:id="rId56"/>
    <p:sldId id="392" r:id="rId57"/>
    <p:sldId id="393" r:id="rId58"/>
    <p:sldId id="394" r:id="rId59"/>
    <p:sldId id="395" r:id="rId60"/>
    <p:sldId id="258" r:id="rId61"/>
  </p:sldIdLst>
  <p:sldSz cx="9144000" cy="6858000" type="screen4x3"/>
  <p:notesSz cx="6858000" cy="9144000"/>
  <p:defaultTextStyle>
    <a:defPPr>
      <a:defRPr lang="fr-FR"/>
    </a:defPPr>
    <a:lvl1pPr marL="0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FCUVzU9I1rTw/I6hbsEqw==" hashData="RJIfGd0XZ51krr0gGYcYXMr87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642" y="-72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27FF8-8597-43AC-997C-63144F272466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5762A-3012-40C2-8B54-13F0FB9B7E9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2" indent="0">
              <a:buNone/>
              <a:defRPr sz="2400"/>
            </a:lvl3pPr>
            <a:lvl4pPr marL="1371572" indent="0">
              <a:buNone/>
              <a:defRPr sz="2000"/>
            </a:lvl4pPr>
            <a:lvl5pPr marL="1828764" indent="0">
              <a:buNone/>
              <a:defRPr sz="2000"/>
            </a:lvl5pPr>
            <a:lvl6pPr marL="2285954" indent="0">
              <a:buNone/>
              <a:defRPr sz="2000"/>
            </a:lvl6pPr>
            <a:lvl7pPr marL="2743146" indent="0">
              <a:buNone/>
              <a:defRPr sz="2000"/>
            </a:lvl7pPr>
            <a:lvl8pPr marL="3200336" indent="0">
              <a:buNone/>
              <a:defRPr sz="2000"/>
            </a:lvl8pPr>
            <a:lvl9pPr marL="365752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67" y="2134621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3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0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5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0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5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0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90" y="4411088"/>
            <a:ext cx="7772400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90" y="2906726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0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06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0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00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50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01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51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01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15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0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177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059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177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59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952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77162"/>
            <a:ext cx="5111750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952" y="1435204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03898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793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033" indent="0">
              <a:buNone/>
              <a:defRPr sz="3200"/>
            </a:lvl2pPr>
            <a:lvl3pPr marL="1050063" indent="0">
              <a:buNone/>
              <a:defRPr sz="2800"/>
            </a:lvl3pPr>
            <a:lvl4pPr marL="1575053" indent="0">
              <a:buNone/>
              <a:defRPr sz="2300"/>
            </a:lvl4pPr>
            <a:lvl5pPr marL="2100070" indent="0">
              <a:buNone/>
              <a:defRPr sz="2300"/>
            </a:lvl5pPr>
            <a:lvl6pPr marL="2625086" indent="0">
              <a:buNone/>
              <a:defRPr sz="2300"/>
            </a:lvl6pPr>
            <a:lvl7pPr marL="3150103" indent="0">
              <a:buNone/>
              <a:defRPr sz="2300"/>
            </a:lvl7pPr>
            <a:lvl8pPr marL="3675131" indent="0">
              <a:buNone/>
              <a:defRPr sz="2300"/>
            </a:lvl8pPr>
            <a:lvl9pPr marL="420013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68236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842" y="277940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7" y="277940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1" y="2131589"/>
            <a:ext cx="7772400" cy="147002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2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4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7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9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1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6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4412221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90673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23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47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71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95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19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42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66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90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7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86" y="1535225"/>
            <a:ext cx="404018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86" y="2175058"/>
            <a:ext cx="404018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8" y="1535225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8" y="2175058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28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7869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28" y="1435202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3" y="4804610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3" y="618643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2390" indent="0">
              <a:buNone/>
              <a:defRPr sz="3200"/>
            </a:lvl2pPr>
            <a:lvl3pPr marL="1044773" indent="0">
              <a:buNone/>
              <a:defRPr sz="2800"/>
            </a:lvl3pPr>
            <a:lvl4pPr marL="1567133" indent="0">
              <a:buNone/>
              <a:defRPr sz="2300"/>
            </a:lvl4pPr>
            <a:lvl5pPr marL="2089519" indent="0">
              <a:buNone/>
              <a:defRPr sz="2300"/>
            </a:lvl5pPr>
            <a:lvl6pPr marL="2611903" indent="0">
              <a:buNone/>
              <a:defRPr sz="2300"/>
            </a:lvl6pPr>
            <a:lvl7pPr marL="3134278" indent="0">
              <a:buNone/>
              <a:defRPr sz="2300"/>
            </a:lvl7pPr>
            <a:lvl8pPr marL="3656646" indent="0">
              <a:buNone/>
              <a:defRPr sz="2300"/>
            </a:lvl8pPr>
            <a:lvl9pPr marL="4179020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3" y="536824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4" y="278645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8" y="278645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2" y="274639"/>
            <a:ext cx="8229600" cy="1143000"/>
          </a:xfrm>
          <a:prstGeom prst="rect">
            <a:avLst/>
          </a:prstGeom>
        </p:spPr>
        <p:txBody>
          <a:bodyPr vert="horz" lIns="91438" tIns="45720" rIns="91438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600203"/>
            <a:ext cx="8229600" cy="4525963"/>
          </a:xfrm>
          <a:prstGeom prst="rect">
            <a:avLst/>
          </a:prstGeom>
        </p:spPr>
        <p:txBody>
          <a:bodyPr vert="horz" lIns="91438" tIns="45720" rIns="91438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4D416-ECE7-464D-8F31-E423DAB0F104}" type="datetimeFigureOut">
              <a:rPr lang="fr-FR" smtClean="0"/>
              <a:pPr/>
              <a:t>27/09/2025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dissolve/>
  </p:transition>
  <p:txStyles>
    <p:titleStyle>
      <a:lvl1pPr algn="ctr" defTabSz="9143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3" indent="-342893" algn="l" defTabSz="9143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6" indent="-285744" algn="l" defTabSz="9143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7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8" indent="-228595" algn="l" defTabSz="9143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58" indent="-228595" algn="l" defTabSz="9143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1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2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27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7" y="275908"/>
            <a:ext cx="8229599" cy="1143002"/>
          </a:xfrm>
          <a:prstGeom prst="rect">
            <a:avLst/>
          </a:prstGeom>
        </p:spPr>
        <p:txBody>
          <a:bodyPr vert="horz" lIns="104545" tIns="52246" rIns="104545" bIns="5224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7" y="1601262"/>
            <a:ext cx="8229599" cy="4525963"/>
          </a:xfrm>
          <a:prstGeom prst="rect">
            <a:avLst/>
          </a:prstGeom>
        </p:spPr>
        <p:txBody>
          <a:bodyPr vert="horz" lIns="104545" tIns="52246" rIns="104545" bIns="5224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9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l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8" y="6359718"/>
            <a:ext cx="2895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ct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5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>
    <p:dissolve/>
  </p:transition>
  <p:txStyles>
    <p:titleStyle>
      <a:lvl1pPr algn="ctr" defTabSz="105006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773" indent="-393773" algn="l" defTabSz="105006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141" indent="-328131" algn="l" defTabSz="105006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2559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7563" indent="-262532" algn="l" defTabSz="105006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2606" indent="-262532" algn="l" defTabSz="105006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7583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261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763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2671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03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06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05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007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508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010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5131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013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626"/>
            <a:ext cx="8229599" cy="1143002"/>
          </a:xfrm>
          <a:prstGeom prst="rect">
            <a:avLst/>
          </a:prstGeom>
        </p:spPr>
        <p:txBody>
          <a:bodyPr vert="horz" lIns="103815" tIns="51887" rIns="103815" bIns="518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342"/>
            <a:ext cx="8229599" cy="4525963"/>
          </a:xfrm>
          <a:prstGeom prst="rect">
            <a:avLst/>
          </a:prstGeom>
        </p:spPr>
        <p:txBody>
          <a:bodyPr vert="horz" lIns="103815" tIns="51887" rIns="103815" bIns="518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8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l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ct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6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6000">
    <p:dissolve/>
  </p:transition>
  <p:txStyles>
    <p:titleStyle>
      <a:lvl1pPr algn="ctr" defTabSz="104477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08" indent="-391808" algn="l" defTabSz="104477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8854" indent="-326483" algn="l" defTabSz="104477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5962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318" indent="-261220" algn="l" defTabSz="104477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0696" indent="-261220" algn="l" defTabSz="104477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3051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95459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7845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0226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239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77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713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519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190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278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6646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902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-114290" y="5528267"/>
            <a:ext cx="9066999" cy="1179653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Plain">
              <a:avLst/>
            </a:prstTxWarp>
            <a:spAutoFit/>
          </a:bodyPr>
          <a:lstStyle/>
          <a:p>
            <a:pPr algn="ctr" defTabSz="1050033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</a:t>
            </a:r>
            <a:r>
              <a:rPr lang="fr-FR" sz="5800" dirty="0">
                <a:ln w="50800">
                  <a:solidFill>
                    <a:prstClr val="black"/>
                  </a:solidFill>
                </a:ln>
                <a:solidFill>
                  <a:srgbClr val="FF66FF"/>
                </a:solidFill>
                <a:latin typeface="Broadway" pitchFamily="82" charset="0"/>
              </a:rPr>
              <a:t>Vu  par des  touristes 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616002" y="972002"/>
            <a:ext cx="3433293" cy="4013001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ArchUpPour">
              <a:avLst/>
            </a:prstTxWarp>
            <a:spAutoFit/>
          </a:bodyPr>
          <a:lstStyle/>
          <a:p>
            <a:pPr defTabSz="1050033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</a:t>
            </a:r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240000">
            <a:off x="4731287" y="3348002"/>
            <a:ext cx="1764232" cy="17624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156002" y="3240000"/>
            <a:ext cx="2771801" cy="1473474"/>
          </a:xfrm>
          <a:prstGeom prst="rect">
            <a:avLst/>
          </a:prstGeom>
          <a:noFill/>
        </p:spPr>
        <p:txBody>
          <a:bodyPr wrap="square" lIns="87655" tIns="43812" rIns="87655" bIns="43812" rtlCol="0">
            <a:spAutoFit/>
          </a:bodyPr>
          <a:lstStyle/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396000" y="108002"/>
            <a:ext cx="4787524" cy="1872459"/>
          </a:xfrm>
          <a:prstGeom prst="rect">
            <a:avLst/>
          </a:prstGeom>
        </p:spPr>
        <p:txBody>
          <a:bodyPr wrap="square" lIns="117017" tIns="58495" rIns="117017" bIns="58495">
            <a:spAutoFit/>
          </a:bodyPr>
          <a:lstStyle/>
          <a:p>
            <a:pPr algn="ctr" defTabSz="1050033"/>
            <a:r>
              <a:rPr lang="fr-FR" sz="3200" b="1" dirty="0">
                <a:solidFill>
                  <a:prstClr val="white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50033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020002" y="2132858"/>
            <a:ext cx="657923" cy="981032"/>
          </a:xfrm>
          <a:prstGeom prst="rect">
            <a:avLst/>
          </a:prstGeom>
        </p:spPr>
        <p:txBody>
          <a:bodyPr wrap="none" lIns="87655" tIns="43812" rIns="87655" bIns="43812">
            <a:spAutoFit/>
          </a:bodyPr>
          <a:lstStyle/>
          <a:p>
            <a:pPr defTabSz="1048434"/>
            <a:r>
              <a:rPr lang="fr-FR" sz="58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2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-480000">
            <a:off x="216000" y="1872002"/>
            <a:ext cx="4686259" cy="1935731"/>
          </a:xfrm>
          <a:prstGeom prst="rect">
            <a:avLst/>
          </a:prstGeom>
        </p:spPr>
        <p:txBody>
          <a:bodyPr wrap="square" lIns="88215" tIns="44105" rIns="88215" bIns="44105">
            <a:spAutoFit/>
          </a:bodyPr>
          <a:lstStyle/>
          <a:p>
            <a:pPr algn="ctr" defTabSz="1044732"/>
            <a:r>
              <a:rPr lang="fr-FR" sz="60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Églises  du  </a:t>
            </a:r>
            <a:r>
              <a:rPr lang="fr-FR" sz="60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grand-est</a:t>
            </a:r>
            <a:endParaRPr lang="fr-FR" sz="2800" dirty="0">
              <a:solidFill>
                <a:srgbClr val="FF0000"/>
              </a:solidFill>
            </a:endParaRPr>
          </a:p>
        </p:txBody>
      </p:sp>
      <p:pic>
        <p:nvPicPr>
          <p:cNvPr id="9" name="Chant de repentance3 orthodoxe.wav">
            <a:hlinkClick r:id="" action="ppaction://media"/>
          </p:cNvPr>
          <p:cNvPicPr>
            <a:picLocks noRot="1" noChangeAspect="1"/>
          </p:cNvPicPr>
          <p:nvPr>
            <a:wavAudioFile r:embed="rId1" name="Chant de repentance3 orthodoxe.wav"/>
          </p:nvPr>
        </p:nvPicPr>
        <p:blipFill>
          <a:blip r:embed="rId6" cstate="print"/>
          <a:stretch>
            <a:fillRect/>
          </a:stretch>
        </p:blipFill>
        <p:spPr>
          <a:xfrm>
            <a:off x="6588224" y="69269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1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1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1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3848" y="6165304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 Maximin de Thionville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3848" y="6165304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 Maximin de Thionville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 Maximin de Thionvill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56026" cy="67413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088000" y="6156000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 Maximin de Thionville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 Maximin de Thionvill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8288" cy="68643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24000" y="6165304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 Maximin de Thionville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 Maximin de Thionvill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60000" y="6165304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 Maximin de Thionville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 Maximin de Thionvill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96000" y="6165304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 Maximin de Thionville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 Maximin de Thionvill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60000" y="6165304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 Maximin de Thionville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rtin de Pont-à-Mouss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385762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1800" y="6012000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Saint-Martin de Pont-à-Mousson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urice de Freym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0"/>
            <a:ext cx="51435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urice de Freymin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752772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urice de Freymin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432196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83768" y="6093296"/>
            <a:ext cx="410445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urice de Freymin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495597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urice de Freyming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urice de Freyming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Maurice de Freyming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49470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24000" y="6093296"/>
            <a:ext cx="489654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Saint-Maurice de Freyming0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4000" y="6093296"/>
            <a:ext cx="4896544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Saint-Nicolas de </a:t>
            </a:r>
            <a:r>
              <a:rPr lang="fr-FR" dirty="0" err="1" smtClean="0">
                <a:latin typeface="Black Ops One" pitchFamily="2" charset="0"/>
              </a:rPr>
              <a:t>Marville</a:t>
            </a:r>
            <a:r>
              <a:rPr lang="fr-FR" dirty="0" smtClean="0">
                <a:latin typeface="Black Ops One" pitchFamily="2" charset="0"/>
              </a:rPr>
              <a:t> (Meuse)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24000" y="6093296"/>
            <a:ext cx="4896544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Saint-Nicolas de </a:t>
            </a:r>
            <a:r>
              <a:rPr lang="fr-FR" dirty="0" err="1" smtClean="0">
                <a:latin typeface="Black Ops One" pitchFamily="2" charset="0"/>
              </a:rPr>
              <a:t>Marville</a:t>
            </a:r>
            <a:r>
              <a:rPr lang="fr-FR" dirty="0" smtClean="0">
                <a:latin typeface="Black Ops One" pitchFamily="2" charset="0"/>
              </a:rPr>
              <a:t> (Meuse)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4000" y="6093296"/>
            <a:ext cx="4896544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Saint-Nicolas de </a:t>
            </a:r>
            <a:r>
              <a:rPr lang="fr-FR" dirty="0" err="1" smtClean="0">
                <a:latin typeface="Black Ops One" pitchFamily="2" charset="0"/>
              </a:rPr>
              <a:t>Marville</a:t>
            </a:r>
            <a:r>
              <a:rPr lang="fr-FR" dirty="0" smtClean="0">
                <a:latin typeface="Black Ops One" pitchFamily="2" charset="0"/>
              </a:rPr>
              <a:t> (Meuse)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Église Saint-Nicolas de Marville (Meuse)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5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24000" y="6093296"/>
            <a:ext cx="4896544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Église Saint-Nicolas de </a:t>
            </a:r>
            <a:r>
              <a:rPr lang="fr-FR" dirty="0" err="1" smtClean="0">
                <a:latin typeface="Black Ops One" pitchFamily="2" charset="0"/>
              </a:rPr>
              <a:t>Marville</a:t>
            </a:r>
            <a:r>
              <a:rPr lang="fr-FR" dirty="0" smtClean="0">
                <a:latin typeface="Black Ops One" pitchFamily="2" charset="0"/>
              </a:rPr>
              <a:t> (Meuse)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999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08000" cy="51232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4968000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5040000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799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40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40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0000" y="5976000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t Epvre et chapelle Nancy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Eglise St </a:t>
            </a:r>
            <a:r>
              <a:rPr lang="fr-FR" dirty="0" err="1" smtClean="0">
                <a:latin typeface="Black Ops One" pitchFamily="2" charset="0"/>
              </a:rPr>
              <a:t>Epvre</a:t>
            </a:r>
            <a:r>
              <a:rPr lang="fr-FR" dirty="0" smtClean="0">
                <a:latin typeface="Black Ops One" pitchFamily="2" charset="0"/>
              </a:rPr>
              <a:t> et chapelle Nancy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La Basilique Saint Johann à Sarrebruck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asilique Saint Johann à Sarrebruck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La Basilique Saint Johann à Sarrebruck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asilique Saint Johann à Sarrebru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La Basilique Saint Johann à Sarrebruck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La Basilique Saint Johann à Sarrebruck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asilique Saint Johann à Sarrebruck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La Basilique Saint Johann à Sarrebruck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Basilique Saint Johann à Sarrebru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0"/>
            <a:ext cx="5056026" cy="67413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La Basilique Saint Johann à Sarrebruck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La Basilique Saint Johann à Sarrebruck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prieuré à Saint </a:t>
            </a:r>
            <a:r>
              <a:rPr lang="fr-FR" dirty="0" err="1" smtClean="0">
                <a:latin typeface="Black Ops One" pitchFamily="2" charset="0"/>
              </a:rPr>
              <a:t>Quirin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TEMPLE DE GARNISON met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5976000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Le TEMPLE DE GARNISON Metz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tz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38576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Metz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t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0000"/>
            <a:ext cx="9108000" cy="51232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5436000"/>
            <a:ext cx="360040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Metz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71800" y="6012000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DCEBF5"/>
                </a:gs>
                <a:gs pos="8000">
                  <a:srgbClr val="83A7C3"/>
                </a:gs>
                <a:gs pos="13000">
                  <a:srgbClr val="768FB9"/>
                </a:gs>
                <a:gs pos="21001">
                  <a:srgbClr val="83A7C3"/>
                </a:gs>
                <a:gs pos="52000">
                  <a:srgbClr val="FFFFFF"/>
                </a:gs>
                <a:gs pos="56000">
                  <a:srgbClr val="9C6563"/>
                </a:gs>
                <a:gs pos="58000">
                  <a:srgbClr val="80302D"/>
                </a:gs>
                <a:gs pos="71001">
                  <a:srgbClr val="C0524E"/>
                </a:gs>
                <a:gs pos="94000">
                  <a:srgbClr val="EBDAD4"/>
                </a:gs>
                <a:gs pos="100000">
                  <a:srgbClr val="55261C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Sarralbe, église Saint Martin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rreguemines, Église Saint Nico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Sarreguemines, Église Saint Nicolas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rreguemines, Église Saint Nicolas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Sarreguemines, Église Saint Nicolas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rreguemines, Église Saint Nicola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5143500" cy="6858000"/>
          </a:xfrm>
          <a:prstGeom prst="rect">
            <a:avLst/>
          </a:prstGeom>
        </p:spPr>
      </p:pic>
      <p:pic>
        <p:nvPicPr>
          <p:cNvPr id="3" name="Image 2" descr="Sarreguemines, Église Saint Nicolas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2792" y="0"/>
            <a:ext cx="5181208" cy="6908277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3996000" y="-72000"/>
            <a:ext cx="0" cy="7029400"/>
          </a:xfrm>
          <a:prstGeom prst="line">
            <a:avLst/>
          </a:prstGeom>
          <a:ln w="889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2196000" y="6093296"/>
            <a:ext cx="360040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lack Ops One" pitchFamily="2" charset="0"/>
              </a:rPr>
              <a:t>Sarreguemines, Église Saint Nicolas</a:t>
            </a:r>
            <a:endParaRPr lang="fr-FR" dirty="0">
              <a:latin typeface="Black Ops One" pitchFamily="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300000">
            <a:off x="720000" y="1728000"/>
            <a:ext cx="2134048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7308304" y="4869160"/>
            <a:ext cx="1214144" cy="75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7" tIns="57642" rIns="115317" bIns="57642" rtlCol="0" anchor="ctr"/>
          <a:lstStyle/>
          <a:p>
            <a:pPr algn="ctr" defTabSz="104475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2595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685888" y="257834"/>
            <a:ext cx="4251413" cy="2640178"/>
          </a:xfrm>
          <a:prstGeom prst="rect">
            <a:avLst/>
          </a:prstGeom>
          <a:noFill/>
        </p:spPr>
        <p:txBody>
          <a:bodyPr wrap="square" lIns="115317" tIns="57642" rIns="115317" bIns="57642" rtlCol="0">
            <a:spAutoFit/>
          </a:bodyPr>
          <a:lstStyle/>
          <a:p>
            <a:pPr algn="ctr"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Chant de </a:t>
            </a:r>
            <a:r>
              <a:rPr lang="fr-FR" sz="41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repentance orthodoxe</a:t>
            </a:r>
          </a:p>
          <a:p>
            <a:pPr algn="ctr" defTabSz="1044754"/>
            <a:r>
              <a:rPr lang="fr-FR" sz="41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Chants de moines</a:t>
            </a:r>
            <a:endParaRPr lang="fr-FR" sz="41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000" y="6120000"/>
            <a:ext cx="2000101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1680000">
            <a:off x="540001" y="4752000"/>
            <a:ext cx="1060036" cy="331853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1400" b="1" dirty="0" smtClean="0">
                <a:solidFill>
                  <a:schemeClr val="bg1"/>
                </a:solidFill>
              </a:rPr>
              <a:t>18.09.2025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20000">
            <a:off x="180000" y="792000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277090" y="3749509"/>
            <a:ext cx="2467625" cy="1602308"/>
          </a:xfrm>
          <a:prstGeom prst="rect">
            <a:avLst/>
          </a:prstGeom>
        </p:spPr>
      </p:pic>
      <p:pic>
        <p:nvPicPr>
          <p:cNvPr id="13" name="Image 12" descr="240_F_54055975_XWuJeVgL7wiaGDD6DF0osiJSQmwJ1dJ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63702" y="3816000"/>
            <a:ext cx="912000" cy="684000"/>
          </a:xfrm>
          <a:prstGeom prst="rect">
            <a:avLst/>
          </a:prstGeom>
        </p:spPr>
      </p:pic>
      <p:sp>
        <p:nvSpPr>
          <p:cNvPr id="15" name="Pentagone régulier 14"/>
          <p:cNvSpPr>
            <a:spLocks noChangeAspect="1"/>
          </p:cNvSpPr>
          <p:nvPr/>
        </p:nvSpPr>
        <p:spPr>
          <a:xfrm rot="660000">
            <a:off x="1835697" y="72002"/>
            <a:ext cx="2425431" cy="1799999"/>
          </a:xfrm>
          <a:prstGeom prst="pentagon">
            <a:avLst/>
          </a:prstGeom>
          <a:blipFill dpi="0" rotWithShape="1">
            <a:blip r:embed="rId6" cstate="print"/>
            <a:srcRect/>
            <a:stretch>
              <a:fillRect l="-26000" r="-26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0" rIns="91439" bIns="45720"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337</Words>
  <Application>Microsoft Office PowerPoint</Application>
  <PresentationFormat>Affichage à l'écran (4:3)</PresentationFormat>
  <Paragraphs>74</Paragraphs>
  <Slides>58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61" baseType="lpstr">
      <vt:lpstr>Thème Office</vt:lpstr>
      <vt:lpstr>83_Thème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66</cp:revision>
  <dcterms:created xsi:type="dcterms:W3CDTF">2025-09-17T12:37:16Z</dcterms:created>
  <dcterms:modified xsi:type="dcterms:W3CDTF">2025-09-27T08:26:41Z</dcterms:modified>
</cp:coreProperties>
</file>