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80"/>
  </p:notesMasterIdLst>
  <p:sldIdLst>
    <p:sldId id="33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299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6" r:id="rId61"/>
    <p:sldId id="315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258" r:id="rId79"/>
  </p:sldIdLst>
  <p:sldSz cx="9144000" cy="6858000" type="screen4x3"/>
  <p:notesSz cx="6858000" cy="9144000"/>
  <p:defaultTextStyle>
    <a:defPPr>
      <a:defRPr lang="fr-FR"/>
    </a:defPPr>
    <a:lvl1pPr marL="0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npwtQ+b0JhMliKx76lYcQ==" hashData="WxqtPdewS9fJKwmuo20RSqB+d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618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27FF8-8597-43AC-997C-63144F272466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5762A-3012-40C2-8B54-13F0FB9B7E9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5762A-3012-40C2-8B54-13F0FB9B7E92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2" indent="0">
              <a:buNone/>
              <a:defRPr sz="2400"/>
            </a:lvl3pPr>
            <a:lvl4pPr marL="1371572" indent="0">
              <a:buNone/>
              <a:defRPr sz="2000"/>
            </a:lvl4pPr>
            <a:lvl5pPr marL="1828764" indent="0">
              <a:buNone/>
              <a:defRPr sz="2000"/>
            </a:lvl5pPr>
            <a:lvl6pPr marL="2285954" indent="0">
              <a:buNone/>
              <a:defRPr sz="2000"/>
            </a:lvl6pPr>
            <a:lvl7pPr marL="2743146" indent="0">
              <a:buNone/>
              <a:defRPr sz="2000"/>
            </a:lvl7pPr>
            <a:lvl8pPr marL="3200336" indent="0">
              <a:buNone/>
              <a:defRPr sz="2000"/>
            </a:lvl8pPr>
            <a:lvl9pPr marL="365752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67" y="2134621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0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5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0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5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0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90" y="4411088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90" y="2906726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0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0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0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00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50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01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5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01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15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0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7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77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59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52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77162"/>
            <a:ext cx="5111750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52" y="1435204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3898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793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033" indent="0">
              <a:buNone/>
              <a:defRPr sz="3200"/>
            </a:lvl2pPr>
            <a:lvl3pPr marL="1050063" indent="0">
              <a:buNone/>
              <a:defRPr sz="2800"/>
            </a:lvl3pPr>
            <a:lvl4pPr marL="1575053" indent="0">
              <a:buNone/>
              <a:defRPr sz="2300"/>
            </a:lvl4pPr>
            <a:lvl5pPr marL="2100070" indent="0">
              <a:buNone/>
              <a:defRPr sz="2300"/>
            </a:lvl5pPr>
            <a:lvl6pPr marL="2625086" indent="0">
              <a:buNone/>
              <a:defRPr sz="2300"/>
            </a:lvl6pPr>
            <a:lvl7pPr marL="3150103" indent="0">
              <a:buNone/>
              <a:defRPr sz="2300"/>
            </a:lvl7pPr>
            <a:lvl8pPr marL="3675131" indent="0">
              <a:buNone/>
              <a:defRPr sz="2300"/>
            </a:lvl8pPr>
            <a:lvl9pPr marL="420013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6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842" y="277940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7" y="277940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1" y="2131589"/>
            <a:ext cx="7772400" cy="147002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22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2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7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6" y="1535225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6" y="2175058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25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8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69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8" y="14352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864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0" indent="0">
              <a:buNone/>
              <a:defRPr sz="3200"/>
            </a:lvl2pPr>
            <a:lvl3pPr marL="1044773" indent="0">
              <a:buNone/>
              <a:defRPr sz="2800"/>
            </a:lvl3pPr>
            <a:lvl4pPr marL="1567133" indent="0">
              <a:buNone/>
              <a:defRPr sz="2300"/>
            </a:lvl4pPr>
            <a:lvl5pPr marL="2089519" indent="0">
              <a:buNone/>
              <a:defRPr sz="2300"/>
            </a:lvl5pPr>
            <a:lvl6pPr marL="2611903" indent="0">
              <a:buNone/>
              <a:defRPr sz="2300"/>
            </a:lvl6pPr>
            <a:lvl7pPr marL="3134278" indent="0">
              <a:buNone/>
              <a:defRPr sz="2300"/>
            </a:lvl7pPr>
            <a:lvl8pPr marL="3656646" indent="0">
              <a:buNone/>
              <a:defRPr sz="2300"/>
            </a:lvl8pPr>
            <a:lvl9pPr marL="417902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824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4" y="278645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8" y="27864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8229600" cy="1143000"/>
          </a:xfrm>
          <a:prstGeom prst="rect">
            <a:avLst/>
          </a:prstGeom>
        </p:spPr>
        <p:txBody>
          <a:bodyPr vert="horz" lIns="91438" tIns="45720" rIns="91438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600203"/>
            <a:ext cx="8229600" cy="4525963"/>
          </a:xfrm>
          <a:prstGeom prst="rect">
            <a:avLst/>
          </a:prstGeom>
        </p:spPr>
        <p:txBody>
          <a:bodyPr vert="horz" lIns="91438" tIns="45720" rIns="91438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4D416-ECE7-464D-8F31-E423DAB0F104}" type="datetimeFigureOut">
              <a:rPr lang="fr-FR" smtClean="0"/>
              <a:pPr/>
              <a:t>18/09/2025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3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3" indent="-342893" algn="l" defTabSz="9143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6" indent="-285744" algn="l" defTabSz="9143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7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8" indent="-228595" algn="l" defTabSz="9143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8" indent="-228595" algn="l" defTabSz="9143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1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2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27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908"/>
            <a:ext cx="8229599" cy="1143002"/>
          </a:xfrm>
          <a:prstGeom prst="rect">
            <a:avLst/>
          </a:prstGeom>
        </p:spPr>
        <p:txBody>
          <a:bodyPr vert="horz" lIns="104545" tIns="52246" rIns="104545" bIns="5224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1262"/>
            <a:ext cx="8229599" cy="4525963"/>
          </a:xfrm>
          <a:prstGeom prst="rect">
            <a:avLst/>
          </a:prstGeom>
        </p:spPr>
        <p:txBody>
          <a:bodyPr vert="horz" lIns="104545" tIns="52246" rIns="104545" bIns="5224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l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6359718"/>
            <a:ext cx="2895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ct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5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>
    <p:dissolve/>
  </p:transition>
  <p:txStyles>
    <p:titleStyle>
      <a:lvl1pPr algn="ctr" defTabSz="105006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773" indent="-393773" algn="l" defTabSz="105006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141" indent="-328131" algn="l" defTabSz="105006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2559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563" indent="-262532" algn="l" defTabSz="105006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2606" indent="-262532" algn="l" defTabSz="105006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7583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261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763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2671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03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06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05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007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508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010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131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013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626"/>
            <a:ext cx="8229599" cy="1143002"/>
          </a:xfrm>
          <a:prstGeom prst="rect">
            <a:avLst/>
          </a:prstGeom>
        </p:spPr>
        <p:txBody>
          <a:bodyPr vert="horz" lIns="103815" tIns="51887" rIns="103815" bIns="518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2"/>
            <a:ext cx="8229599" cy="4525963"/>
          </a:xfrm>
          <a:prstGeom prst="rect">
            <a:avLst/>
          </a:prstGeom>
        </p:spPr>
        <p:txBody>
          <a:bodyPr vert="horz" lIns="103815" tIns="51887" rIns="103815" bIns="518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l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ct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6000">
    <p:dissolve/>
  </p:transition>
  <p:txStyles>
    <p:titleStyle>
      <a:lvl1pPr algn="ctr" defTabSz="104477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08" indent="-391808" algn="l" defTabSz="104477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54" indent="-326483" algn="l" defTabSz="104477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62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18" indent="-261220" algn="l" defTabSz="104477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696" indent="-261220" algn="l" defTabSz="104477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51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59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45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26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7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3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19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0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278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46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2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1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-114290" y="5528267"/>
            <a:ext cx="9066999" cy="1179653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Plain">
              <a:avLst/>
            </a:prstTxWarp>
            <a:spAutoFit/>
          </a:bodyPr>
          <a:lstStyle/>
          <a:p>
            <a:pPr algn="ctr" defTabSz="105003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800" dirty="0">
                <a:ln w="50800">
                  <a:solidFill>
                    <a:prstClr val="black"/>
                  </a:solidFill>
                </a:ln>
                <a:solidFill>
                  <a:srgbClr val="FF66FF"/>
                </a:solidFill>
                <a:latin typeface="Broadway" pitchFamily="82" charset="0"/>
              </a:rPr>
              <a:t>Vu  par des  touristes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6002" y="972002"/>
            <a:ext cx="3433293" cy="4013001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ArchUpPour">
              <a:avLst/>
            </a:prstTxWarp>
            <a:spAutoFit/>
          </a:bodyPr>
          <a:lstStyle/>
          <a:p>
            <a:pPr defTabSz="1050033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</a:t>
            </a:r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40000">
            <a:off x="4731287" y="3348002"/>
            <a:ext cx="1764232" cy="17624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156002" y="3240000"/>
            <a:ext cx="2771801" cy="1473474"/>
          </a:xfrm>
          <a:prstGeom prst="rect">
            <a:avLst/>
          </a:prstGeom>
          <a:noFill/>
        </p:spPr>
        <p:txBody>
          <a:bodyPr wrap="square" lIns="87655" tIns="43812" rIns="87655" bIns="43812" rtlCol="0">
            <a:spAutoFit/>
          </a:bodyPr>
          <a:lstStyle/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00" y="108002"/>
            <a:ext cx="4787524" cy="1872459"/>
          </a:xfrm>
          <a:prstGeom prst="rect">
            <a:avLst/>
          </a:prstGeom>
        </p:spPr>
        <p:txBody>
          <a:bodyPr wrap="square" lIns="117017" tIns="58495" rIns="117017" bIns="58495">
            <a:spAutoFit/>
          </a:bodyPr>
          <a:lstStyle/>
          <a:p>
            <a:pPr algn="ctr" defTabSz="1050033"/>
            <a:r>
              <a:rPr lang="fr-FR" sz="3200" b="1" dirty="0">
                <a:solidFill>
                  <a:prstClr val="white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50033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020002" y="2132858"/>
            <a:ext cx="657923" cy="981032"/>
          </a:xfrm>
          <a:prstGeom prst="rect">
            <a:avLst/>
          </a:prstGeom>
        </p:spPr>
        <p:txBody>
          <a:bodyPr wrap="none" lIns="87655" tIns="43812" rIns="87655" bIns="43812">
            <a:spAutoFit/>
          </a:bodyPr>
          <a:lstStyle/>
          <a:p>
            <a:pPr defTabSz="1048434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-480000">
            <a:off x="216000" y="1872002"/>
            <a:ext cx="4686259" cy="1935731"/>
          </a:xfrm>
          <a:prstGeom prst="rect">
            <a:avLst/>
          </a:prstGeom>
        </p:spPr>
        <p:txBody>
          <a:bodyPr wrap="square" lIns="88215" tIns="44105" rIns="88215" bIns="44105">
            <a:spAutoFit/>
          </a:bodyPr>
          <a:lstStyle/>
          <a:p>
            <a:pPr algn="ctr" defTabSz="1044732"/>
            <a:r>
              <a:rPr lang="fr-FR" sz="60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Églises  du  Bas-Rhin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9" name="Chant de repentance2 orthodoxe.wav">
            <a:hlinkClick r:id="" action="ppaction://media"/>
          </p:cNvPr>
          <p:cNvPicPr>
            <a:picLocks noRot="1" noChangeAspect="1"/>
          </p:cNvPicPr>
          <p:nvPr>
            <a:wavAudioFile r:embed="rId1" name="Chant de repentance2 orthodoxe.wav"/>
          </p:nvPr>
        </p:nvPicPr>
        <p:blipFill>
          <a:blip r:embed="rId6" cstate="print"/>
          <a:stretch>
            <a:fillRect/>
          </a:stretch>
        </p:blipFill>
        <p:spPr>
          <a:xfrm>
            <a:off x="6732240" y="69269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4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60232" y="609329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du Kirchber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88224" y="537321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0232" y="609329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du Kirchberg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60232" y="537321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0232" y="609329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du Kirchbe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7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5976" y="6093296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92080" y="6165304"/>
            <a:ext cx="224119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fr-FR" dirty="0" smtClean="0"/>
              <a:t>Chapelle du Kirchberg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08104" y="6093296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Chapelle Saint Léon à </a:t>
            </a:r>
            <a:r>
              <a:rPr lang="fr-FR" dirty="0" err="1" smtClean="0"/>
              <a:t>Walscheid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08104" y="6093296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Chapelle Saint Léon à </a:t>
            </a:r>
            <a:r>
              <a:rPr lang="fr-FR" dirty="0" err="1" smtClean="0"/>
              <a:t>Walscheid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Saint Léon à Walscheid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78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Chapelle Saint Léon à </a:t>
            </a:r>
            <a:r>
              <a:rPr lang="fr-FR" dirty="0" err="1" smtClean="0"/>
              <a:t>Walscheid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Saint Léon à Walscheid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872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prstClr val="black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Chapelle Saint Léon à </a:t>
            </a:r>
            <a:r>
              <a:rPr lang="fr-FR" dirty="0" err="1" smtClean="0"/>
              <a:t>Walscheid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smünter son abbatia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smünter son abbatial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smünter son abbatia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Abbatiale Saint Maurice d'Ebersmun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093296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Abbatiale Saint Maurice d'Ebersmunst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9792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Abbatiale Saint Maurice d'Ebersmunst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Abbatiale Saint Maurice d'Ebersmunst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Abbatiale Saint Maurice d'Ebersmunst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5816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Ebersmünter</a:t>
            </a:r>
            <a:r>
              <a:rPr lang="fr-FR" dirty="0" smtClean="0"/>
              <a:t> son abbatiale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8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Eglise de </a:t>
            </a:r>
            <a:r>
              <a:rPr lang="fr-FR" dirty="0" err="1" smtClean="0"/>
              <a:t>Niederschaeffolsheim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d'Erg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6143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392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Eglise d'</a:t>
            </a:r>
            <a:r>
              <a:rPr lang="fr-FR" dirty="0" err="1" smtClean="0"/>
              <a:t>Ergersheim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des Jésuites à 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4576" cy="69127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des Jésuites à Molshei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824" y="630932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des Jésuites à Molsheim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protestante de Gri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481310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Eglise protestante de </a:t>
            </a:r>
            <a:r>
              <a:rPr lang="fr-FR" dirty="0" err="1" smtClean="0"/>
              <a:t>Gries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67744" y="6237312"/>
            <a:ext cx="576064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protestante Saint-Pierre-le-Jeune de Strasbourg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pfig chapelle Ste Marguer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Epfig</a:t>
            </a:r>
            <a:r>
              <a:rPr lang="fr-FR" dirty="0" smtClean="0"/>
              <a:t> chapelle Ste Marguerite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 chapelle Ste Marguerit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Epfig</a:t>
            </a:r>
            <a:r>
              <a:rPr lang="fr-FR" dirty="0" smtClean="0"/>
              <a:t> chapelle Ste Marguerite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 chapelle Ste Marguerit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Epfig</a:t>
            </a:r>
            <a:r>
              <a:rPr lang="fr-FR" dirty="0" smtClean="0"/>
              <a:t> chapelle Ste Marguerite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45630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 </a:t>
            </a:r>
            <a:r>
              <a:rPr lang="fr-FR" dirty="0" err="1" smtClean="0"/>
              <a:t>Hohwiller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43808" y="6237312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Église de </a:t>
            </a:r>
            <a:r>
              <a:rPr lang="fr-FR" dirty="0" err="1" smtClean="0"/>
              <a:t>Hunspach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43808" y="6237312"/>
            <a:ext cx="460851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Kintzheim</a:t>
            </a:r>
            <a:r>
              <a:rPr lang="fr-FR" dirty="0" smtClean="0"/>
              <a:t>  Chapelle de l'Aigle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hlendorf Seule église d'Alsace entièrement en colombages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824" y="5805264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Kuhlendorf</a:t>
            </a:r>
            <a:r>
              <a:rPr lang="fr-FR" dirty="0" smtClean="0"/>
              <a:t> Seule église d'Alsace entièrement en colombages.</a:t>
            </a:r>
            <a:endParaRPr lang="fr-FR" dirty="0"/>
          </a:p>
        </p:txBody>
      </p:sp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apelle Saint-Ulrich d'Av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7744" y="6237312"/>
            <a:ext cx="403244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La chapelle Saint-Ulrich d'</a:t>
            </a:r>
            <a:r>
              <a:rPr lang="fr-FR" dirty="0" err="1" smtClean="0"/>
              <a:t>Avolsheim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ollégiale Saint-Martin-et-Saint-Arbogast de Su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45630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La collégiale Saint-Martin-et-Saint-Arbogast de </a:t>
            </a:r>
            <a:r>
              <a:rPr lang="fr-FR" dirty="0" err="1" smtClean="0"/>
              <a:t>Surbourg</a:t>
            </a:r>
            <a:endParaRPr lang="fr-FR" dirty="0"/>
          </a:p>
        </p:txBody>
      </p:sp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ouvent Notre-Dame de Reinacker, entre Saverne et Marmouti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15816" y="6309320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ouvent Notre-Dame de Reinacker, entre Saverne et Marmouti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1760" y="6165304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ouvent Notre-Dame de Reinacker, entre Saverne et Marmouti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43500" cy="6858000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555776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ouvent Notre-Dame de Reinacker, entre Saverne et Marmoutie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784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237312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Couvent Notre-Dame de </a:t>
            </a:r>
            <a:r>
              <a:rPr lang="fr-FR" dirty="0" err="1" smtClean="0"/>
              <a:t>Reinacker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6237312"/>
            <a:ext cx="5409543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Gros Chêne. Forêt indivise de Haguenau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6237312"/>
            <a:ext cx="5409543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Gros Chêne. Forêt indivise de Haguenau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27584" y="6237312"/>
            <a:ext cx="5409543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de </a:t>
            </a:r>
            <a:r>
              <a:rPr lang="fr-FR" dirty="0" err="1" smtClean="0"/>
              <a:t>Dossenheim</a:t>
            </a:r>
            <a:r>
              <a:rPr lang="fr-FR" dirty="0" smtClean="0"/>
              <a:t> sur </a:t>
            </a:r>
            <a:r>
              <a:rPr lang="fr-FR" dirty="0" err="1" smtClean="0"/>
              <a:t>Zinsel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237312"/>
            <a:ext cx="388843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de </a:t>
            </a:r>
            <a:r>
              <a:rPr lang="fr-FR" dirty="0" err="1" smtClean="0"/>
              <a:t>Dossenheim</a:t>
            </a:r>
            <a:r>
              <a:rPr lang="fr-FR" dirty="0" smtClean="0"/>
              <a:t> sur </a:t>
            </a:r>
            <a:r>
              <a:rPr lang="fr-FR" dirty="0" err="1" smtClean="0"/>
              <a:t>Zinsel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43808" y="6237312"/>
            <a:ext cx="388843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de </a:t>
            </a:r>
            <a:r>
              <a:rPr lang="fr-FR" dirty="0" err="1" smtClean="0"/>
              <a:t>Dossenheim</a:t>
            </a:r>
            <a:r>
              <a:rPr lang="fr-FR" dirty="0" smtClean="0"/>
              <a:t> sur </a:t>
            </a:r>
            <a:r>
              <a:rPr lang="fr-FR" dirty="0" err="1" smtClean="0"/>
              <a:t>Zinsel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'eglise de Rosenwiller près  de Ro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3170039" cy="6858000"/>
          </a:xfrm>
          <a:prstGeom prst="rect">
            <a:avLst/>
          </a:prstGeom>
        </p:spPr>
      </p:pic>
      <p:pic>
        <p:nvPicPr>
          <p:cNvPr id="4" name="Image 3" descr="L'eglise de Rosenwiller près  de Rosheim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3" y="0"/>
            <a:ext cx="3170039" cy="6858000"/>
          </a:xfrm>
          <a:prstGeom prst="rect">
            <a:avLst/>
          </a:prstGeom>
        </p:spPr>
      </p:pic>
      <p:pic>
        <p:nvPicPr>
          <p:cNvPr id="2" name="Image 1" descr="L'eglise de Rosenwiller près  de Rosheim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4000" y="0"/>
            <a:ext cx="317003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88000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4445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</a:t>
            </a:r>
            <a:r>
              <a:rPr lang="fr-FR" dirty="0" err="1" smtClean="0"/>
              <a:t>eglise</a:t>
            </a:r>
            <a:r>
              <a:rPr lang="fr-FR" dirty="0" smtClean="0"/>
              <a:t> de </a:t>
            </a:r>
            <a:r>
              <a:rPr lang="fr-FR" dirty="0" err="1" smtClean="0"/>
              <a:t>Rosenwiller</a:t>
            </a:r>
            <a:r>
              <a:rPr lang="fr-FR" dirty="0" smtClean="0"/>
              <a:t> près  de Rosheim</a:t>
            </a:r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 flipH="1">
            <a:off x="2952000" y="-171400"/>
            <a:ext cx="144000" cy="727280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flipH="1">
            <a:off x="6408000" y="-19000"/>
            <a:ext cx="144000" cy="7272808"/>
          </a:xfrm>
          <a:prstGeom prst="line">
            <a:avLst/>
          </a:prstGeom>
          <a:ln w="889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Luthérienne Protestante de Obersoultz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Luthérienne Protestante de Obersoultz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Luthérienne Protestante de Obersoultz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Luthérienne Protestante de </a:t>
            </a:r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lsheim94005854_23865156523091456_511223690013899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04527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de Molsheim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s Pierre et Paul,à Obern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Saints Pierre et Paul</a:t>
            </a:r>
          </a:p>
          <a:p>
            <a:pPr algn="ctr"/>
            <a:r>
              <a:rPr lang="fr-FR" dirty="0" smtClean="0"/>
              <a:t>à Obernai</a:t>
            </a:r>
            <a:endParaRPr lang="fr-FR" dirty="0"/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lei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630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L'église de </a:t>
            </a:r>
            <a:r>
              <a:rPr lang="fr-FR" dirty="0" err="1" smtClean="0"/>
              <a:t>Schleithal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emple Neuf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Neuf Strasbourg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ndredi Saint (Kàchfridig) - Eglise d'Erg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143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Eglise d'</a:t>
            </a:r>
            <a:r>
              <a:rPr lang="fr-FR" dirty="0" err="1" smtClean="0"/>
              <a:t>Ergersheim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terswiller le Tem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de </a:t>
            </a:r>
            <a:r>
              <a:rPr lang="fr-FR" dirty="0" err="1" smtClean="0"/>
              <a:t>Weiterswiller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de </a:t>
            </a:r>
            <a:r>
              <a:rPr lang="fr-FR" dirty="0" err="1" smtClean="0"/>
              <a:t>Weiterswiller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76000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de </a:t>
            </a:r>
            <a:r>
              <a:rPr lang="fr-FR" dirty="0" err="1" smtClean="0"/>
              <a:t>Weiterswiller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de </a:t>
            </a:r>
            <a:r>
              <a:rPr lang="fr-FR" dirty="0" err="1" smtClean="0"/>
              <a:t>Weiterswiller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808" y="6120000"/>
            <a:ext cx="339331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Temple de </a:t>
            </a:r>
            <a:r>
              <a:rPr lang="fr-FR" dirty="0" err="1" smtClean="0"/>
              <a:t>Weiterswiller</a:t>
            </a:r>
            <a:endParaRPr lang="fr-FR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300000">
            <a:off x="720000" y="1728000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7308304" y="4869160"/>
            <a:ext cx="1214144" cy="75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algn="ctr" defTabSz="104475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2595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85888" y="257834"/>
            <a:ext cx="4251413" cy="2640178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algn="ctr"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Chant de </a:t>
            </a:r>
            <a:r>
              <a:rPr lang="fr-FR" sz="41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repentance orthodoxe</a:t>
            </a:r>
          </a:p>
          <a:p>
            <a:pPr algn="ctr" defTabSz="1044754"/>
            <a:r>
              <a:rPr lang="fr-FR" sz="41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Chants de moines</a:t>
            </a:r>
            <a:endParaRPr lang="fr-FR" sz="41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000" y="6120000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1680000">
            <a:off x="540001" y="4752000"/>
            <a:ext cx="1060036" cy="331853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1400" b="1" dirty="0" smtClean="0">
                <a:solidFill>
                  <a:schemeClr val="bg1"/>
                </a:solidFill>
              </a:rPr>
              <a:t>18.09.2025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180000" y="792000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277090" y="3749509"/>
            <a:ext cx="2467625" cy="1602308"/>
          </a:xfrm>
          <a:prstGeom prst="rect">
            <a:avLst/>
          </a:prstGeom>
        </p:spPr>
      </p:pic>
      <p:pic>
        <p:nvPicPr>
          <p:cNvPr id="13" name="Image 12" descr="240_F_54055975_XWuJeVgL7wiaGDD6DF0osiJSQmwJ1dJ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3702" y="3816000"/>
            <a:ext cx="912000" cy="684000"/>
          </a:xfrm>
          <a:prstGeom prst="rect">
            <a:avLst/>
          </a:prstGeom>
        </p:spPr>
      </p:pic>
      <p:sp>
        <p:nvSpPr>
          <p:cNvPr id="15" name="Pentagone régulier 14"/>
          <p:cNvSpPr>
            <a:spLocks noChangeAspect="1"/>
          </p:cNvSpPr>
          <p:nvPr/>
        </p:nvSpPr>
        <p:spPr>
          <a:xfrm rot="660000">
            <a:off x="1835697" y="72002"/>
            <a:ext cx="2425431" cy="1799999"/>
          </a:xfrm>
          <a:prstGeom prst="pentagon">
            <a:avLst/>
          </a:prstGeom>
          <a:blipFill dpi="0" rotWithShape="1">
            <a:blip r:embed="rId6" cstate="print"/>
            <a:srcRect/>
            <a:stretch>
              <a:fillRect l="-26000" r="-2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0" rIns="91439" bIns="45720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370</Words>
  <Application>Microsoft Office PowerPoint</Application>
  <PresentationFormat>Affichage à l'écran (4:3)</PresentationFormat>
  <Paragraphs>94</Paragraphs>
  <Slides>76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76</vt:i4>
      </vt:variant>
    </vt:vector>
  </HeadingPairs>
  <TitlesOfParts>
    <vt:vector size="79" baseType="lpstr">
      <vt:lpstr>Thème Office</vt:lpstr>
      <vt:lpstr>83_Thème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43</cp:revision>
  <dcterms:created xsi:type="dcterms:W3CDTF">2025-09-17T12:37:16Z</dcterms:created>
  <dcterms:modified xsi:type="dcterms:W3CDTF">2025-09-18T08:02:29Z</dcterms:modified>
</cp:coreProperties>
</file>