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79" r:id="rId6"/>
    <p:sldId id="259" r:id="rId7"/>
    <p:sldId id="260" r:id="rId8"/>
    <p:sldId id="270" r:id="rId9"/>
    <p:sldId id="262" r:id="rId10"/>
    <p:sldId id="271" r:id="rId11"/>
    <p:sldId id="266" r:id="rId12"/>
    <p:sldId id="269" r:id="rId13"/>
    <p:sldId id="288" r:id="rId14"/>
    <p:sldId id="263" r:id="rId15"/>
    <p:sldId id="264" r:id="rId16"/>
    <p:sldId id="265" r:id="rId17"/>
    <p:sldId id="267" r:id="rId18"/>
    <p:sldId id="268" r:id="rId19"/>
    <p:sldId id="261" r:id="rId20"/>
    <p:sldId id="272" r:id="rId21"/>
    <p:sldId id="273" r:id="rId22"/>
    <p:sldId id="274" r:id="rId23"/>
    <p:sldId id="275" r:id="rId24"/>
    <p:sldId id="277" r:id="rId25"/>
    <p:sldId id="301" r:id="rId26"/>
    <p:sldId id="280" r:id="rId27"/>
    <p:sldId id="281" r:id="rId28"/>
    <p:sldId id="282" r:id="rId29"/>
    <p:sldId id="283" r:id="rId30"/>
    <p:sldId id="276" r:id="rId31"/>
    <p:sldId id="285" r:id="rId32"/>
    <p:sldId id="284" r:id="rId33"/>
    <p:sldId id="300" r:id="rId34"/>
    <p:sldId id="286" r:id="rId35"/>
    <p:sldId id="278" r:id="rId36"/>
    <p:sldId id="289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257" r:id="rId46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dW5NuzE8ULIz0Y4QlvIrQ==" hashData="J+qqz614N6JfSNuYU2VoOrHgni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3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15/09/2025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15/09/2025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15/09/2025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15/09/2025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15/09/2025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15/09/2025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15/09/2025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15/09/2025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15/09/2025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15/09/2025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15/09/2025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80" y="179202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7066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8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12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3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68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9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2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93" y="3704604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93" y="2441784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81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6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84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12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39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680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961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23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06" y="134498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19" y="134498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592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18" indent="0">
              <a:buNone/>
              <a:defRPr sz="2100" b="1"/>
            </a:lvl2pPr>
            <a:lvl3pPr marL="945624" indent="0">
              <a:buNone/>
              <a:defRPr sz="1800" b="1"/>
            </a:lvl3pPr>
            <a:lvl4pPr marL="1418400" indent="0">
              <a:buNone/>
              <a:defRPr sz="1700" b="1"/>
            </a:lvl4pPr>
            <a:lvl5pPr marL="1891212" indent="0">
              <a:buNone/>
              <a:defRPr sz="1700" b="1"/>
            </a:lvl5pPr>
            <a:lvl6pPr marL="2363999" indent="0">
              <a:buNone/>
              <a:defRPr sz="1700" b="1"/>
            </a:lvl6pPr>
            <a:lvl7pPr marL="2836803" indent="0">
              <a:buNone/>
              <a:defRPr sz="1700" b="1"/>
            </a:lvl7pPr>
            <a:lvl8pPr marL="3309611" indent="0">
              <a:buNone/>
              <a:defRPr sz="1700" b="1"/>
            </a:lvl8pPr>
            <a:lvl9pPr marL="37823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15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5" y="1289592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18" indent="0">
              <a:buNone/>
              <a:defRPr sz="2100" b="1"/>
            </a:lvl2pPr>
            <a:lvl3pPr marL="945624" indent="0">
              <a:buNone/>
              <a:defRPr sz="1800" b="1"/>
            </a:lvl3pPr>
            <a:lvl4pPr marL="1418400" indent="0">
              <a:buNone/>
              <a:defRPr sz="1700" b="1"/>
            </a:lvl4pPr>
            <a:lvl5pPr marL="1891212" indent="0">
              <a:buNone/>
              <a:defRPr sz="1700" b="1"/>
            </a:lvl5pPr>
            <a:lvl6pPr marL="2363999" indent="0">
              <a:buNone/>
              <a:defRPr sz="1700" b="1"/>
            </a:lvl6pPr>
            <a:lvl7pPr marL="2836803" indent="0">
              <a:buNone/>
              <a:defRPr sz="1700" b="1"/>
            </a:lvl7pPr>
            <a:lvl8pPr marL="3309611" indent="0">
              <a:buNone/>
              <a:defRPr sz="1700" b="1"/>
            </a:lvl8pPr>
            <a:lvl9pPr marL="37823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5" y="1827150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993" y="231796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20" y="231976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993" y="1205637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818" indent="0">
              <a:buNone/>
              <a:defRPr sz="1300"/>
            </a:lvl2pPr>
            <a:lvl3pPr marL="945624" indent="0">
              <a:buNone/>
              <a:defRPr sz="1100"/>
            </a:lvl3pPr>
            <a:lvl4pPr marL="1418400" indent="0">
              <a:buNone/>
              <a:defRPr sz="1000"/>
            </a:lvl4pPr>
            <a:lvl5pPr marL="1891212" indent="0">
              <a:buNone/>
              <a:defRPr sz="1000"/>
            </a:lvl5pPr>
            <a:lvl6pPr marL="2363999" indent="0">
              <a:buNone/>
              <a:defRPr sz="1000"/>
            </a:lvl6pPr>
            <a:lvl7pPr marL="2836803" indent="0">
              <a:buNone/>
              <a:defRPr sz="1000"/>
            </a:lvl7pPr>
            <a:lvl8pPr marL="3309611" indent="0">
              <a:buNone/>
              <a:defRPr sz="1000"/>
            </a:lvl8pPr>
            <a:lvl9pPr marL="37823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4650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7952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818" indent="0">
              <a:buNone/>
              <a:defRPr sz="2900"/>
            </a:lvl2pPr>
            <a:lvl3pPr marL="945624" indent="0">
              <a:buNone/>
              <a:defRPr sz="2500"/>
            </a:lvl3pPr>
            <a:lvl4pPr marL="1418400" indent="0">
              <a:buNone/>
              <a:defRPr sz="2100"/>
            </a:lvl4pPr>
            <a:lvl5pPr marL="1891212" indent="0">
              <a:buNone/>
              <a:defRPr sz="2100"/>
            </a:lvl5pPr>
            <a:lvl6pPr marL="2363999" indent="0">
              <a:buNone/>
              <a:defRPr sz="2100"/>
            </a:lvl6pPr>
            <a:lvl7pPr marL="2836803" indent="0">
              <a:buNone/>
              <a:defRPr sz="2100"/>
            </a:lvl7pPr>
            <a:lvl8pPr marL="3309611" indent="0">
              <a:buNone/>
              <a:defRPr sz="2100"/>
            </a:lvl8pPr>
            <a:lvl9pPr marL="378239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9566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818" indent="0">
              <a:buNone/>
              <a:defRPr sz="1300"/>
            </a:lvl2pPr>
            <a:lvl3pPr marL="945624" indent="0">
              <a:buNone/>
              <a:defRPr sz="1100"/>
            </a:lvl3pPr>
            <a:lvl4pPr marL="1418400" indent="0">
              <a:buNone/>
              <a:defRPr sz="1000"/>
            </a:lvl4pPr>
            <a:lvl5pPr marL="1891212" indent="0">
              <a:buNone/>
              <a:defRPr sz="1000"/>
            </a:lvl5pPr>
            <a:lvl6pPr marL="2363999" indent="0">
              <a:buNone/>
              <a:defRPr sz="1000"/>
            </a:lvl6pPr>
            <a:lvl7pPr marL="2836803" indent="0">
              <a:buNone/>
              <a:defRPr sz="1000"/>
            </a:lvl7pPr>
            <a:lvl8pPr marL="3309611" indent="0">
              <a:buNone/>
              <a:defRPr sz="1000"/>
            </a:lvl8pPr>
            <a:lvl9pPr marL="37823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2630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4" y="232630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3" y="1790633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751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6470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9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0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5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8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7" y="134520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20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3" y="1289660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6" indent="0">
              <a:buNone/>
              <a:defRPr sz="2100" b="1"/>
            </a:lvl2pPr>
            <a:lvl3pPr marL="940305" indent="0">
              <a:buNone/>
              <a:defRPr sz="1800" b="1"/>
            </a:lvl3pPr>
            <a:lvl4pPr marL="1410434" indent="0">
              <a:buNone/>
              <a:defRPr sz="1700" b="1"/>
            </a:lvl4pPr>
            <a:lvl5pPr marL="1880586" indent="0">
              <a:buNone/>
              <a:defRPr sz="1700" b="1"/>
            </a:lvl5pPr>
            <a:lvl6pPr marL="2350736" indent="0">
              <a:buNone/>
              <a:defRPr sz="1700" b="1"/>
            </a:lvl6pPr>
            <a:lvl7pPr marL="2820878" indent="0">
              <a:buNone/>
              <a:defRPr sz="1700" b="1"/>
            </a:lvl7pPr>
            <a:lvl8pPr marL="3291014" indent="0">
              <a:buNone/>
              <a:defRPr sz="1700" b="1"/>
            </a:lvl8pPr>
            <a:lvl9pPr marL="37611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3" y="1827149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60"/>
            <a:ext cx="381934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6" indent="0">
              <a:buNone/>
              <a:defRPr sz="2100" b="1"/>
            </a:lvl2pPr>
            <a:lvl3pPr marL="940305" indent="0">
              <a:buNone/>
              <a:defRPr sz="1800" b="1"/>
            </a:lvl3pPr>
            <a:lvl4pPr marL="1410434" indent="0">
              <a:buNone/>
              <a:defRPr sz="1700" b="1"/>
            </a:lvl4pPr>
            <a:lvl5pPr marL="1880586" indent="0">
              <a:buNone/>
              <a:defRPr sz="1700" b="1"/>
            </a:lvl5pPr>
            <a:lvl6pPr marL="2350736" indent="0">
              <a:buNone/>
              <a:defRPr sz="1700" b="1"/>
            </a:lvl6pPr>
            <a:lvl7pPr marL="2820878" indent="0">
              <a:buNone/>
              <a:defRPr sz="1700" b="1"/>
            </a:lvl7pPr>
            <a:lvl8pPr marL="3291014" indent="0">
              <a:buNone/>
              <a:defRPr sz="1700" b="1"/>
            </a:lvl8pPr>
            <a:lvl9pPr marL="37611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149"/>
            <a:ext cx="381934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6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3422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6" y="1205636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56" indent="0">
              <a:buNone/>
              <a:defRPr sz="1300"/>
            </a:lvl2pPr>
            <a:lvl3pPr marL="940305" indent="0">
              <a:buNone/>
              <a:defRPr sz="1100"/>
            </a:lvl3pPr>
            <a:lvl4pPr marL="1410434" indent="0">
              <a:buNone/>
              <a:defRPr sz="1000"/>
            </a:lvl4pPr>
            <a:lvl5pPr marL="1880586" indent="0">
              <a:buNone/>
              <a:defRPr sz="1000"/>
            </a:lvl5pPr>
            <a:lvl6pPr marL="2350736" indent="0">
              <a:buNone/>
              <a:defRPr sz="1000"/>
            </a:lvl6pPr>
            <a:lvl7pPr marL="2820878" indent="0">
              <a:buNone/>
              <a:defRPr sz="1000"/>
            </a:lvl7pPr>
            <a:lvl8pPr marL="3291014" indent="0">
              <a:buNone/>
              <a:defRPr sz="1000"/>
            </a:lvl8pPr>
            <a:lvl9pPr marL="37611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688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56" indent="0">
              <a:buNone/>
              <a:defRPr sz="2900"/>
            </a:lvl2pPr>
            <a:lvl3pPr marL="940305" indent="0">
              <a:buNone/>
              <a:defRPr sz="2500"/>
            </a:lvl3pPr>
            <a:lvl4pPr marL="1410434" indent="0">
              <a:buNone/>
              <a:defRPr sz="2100"/>
            </a:lvl4pPr>
            <a:lvl5pPr marL="1880586" indent="0">
              <a:buNone/>
              <a:defRPr sz="2100"/>
            </a:lvl5pPr>
            <a:lvl6pPr marL="2350736" indent="0">
              <a:buNone/>
              <a:defRPr sz="2100"/>
            </a:lvl6pPr>
            <a:lvl7pPr marL="2820878" indent="0">
              <a:buNone/>
              <a:defRPr sz="2100"/>
            </a:lvl7pPr>
            <a:lvl8pPr marL="3291014" indent="0">
              <a:buNone/>
              <a:defRPr sz="2100"/>
            </a:lvl8pPr>
            <a:lvl9pPr marL="376115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957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56" indent="0">
              <a:buNone/>
              <a:defRPr sz="1300"/>
            </a:lvl2pPr>
            <a:lvl3pPr marL="940305" indent="0">
              <a:buNone/>
              <a:defRPr sz="1100"/>
            </a:lvl3pPr>
            <a:lvl4pPr marL="1410434" indent="0">
              <a:buNone/>
              <a:defRPr sz="1000"/>
            </a:lvl4pPr>
            <a:lvl5pPr marL="1880586" indent="0">
              <a:buNone/>
              <a:defRPr sz="1000"/>
            </a:lvl5pPr>
            <a:lvl6pPr marL="2350736" indent="0">
              <a:buNone/>
              <a:defRPr sz="1000"/>
            </a:lvl6pPr>
            <a:lvl7pPr marL="2820878" indent="0">
              <a:buNone/>
              <a:defRPr sz="1000"/>
            </a:lvl7pPr>
            <a:lvl8pPr marL="3291014" indent="0">
              <a:buNone/>
              <a:defRPr sz="1000"/>
            </a:lvl8pPr>
            <a:lvl9pPr marL="37611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5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30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AE0755-0EA4-4720-80FB-92AD7D71793C}" type="datetimeFigureOut">
              <a:rPr lang="fr-FR" smtClean="0"/>
              <a:pPr/>
              <a:t>15/09/2025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9" y="233138"/>
            <a:ext cx="7776686" cy="960174"/>
          </a:xfrm>
          <a:prstGeom prst="rect">
            <a:avLst/>
          </a:prstGeom>
        </p:spPr>
        <p:txBody>
          <a:bodyPr vert="horz" lIns="94145" tIns="47048" rIns="94145" bIns="470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9" y="1344980"/>
            <a:ext cx="7776686" cy="3802019"/>
          </a:xfrm>
          <a:prstGeom prst="rect">
            <a:avLst/>
          </a:prstGeom>
        </p:spPr>
        <p:txBody>
          <a:bodyPr vert="horz" lIns="94145" tIns="47048" rIns="94145" bIns="470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976" y="5341551"/>
            <a:ext cx="2016178" cy="306722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l" defTabSz="94562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208" y="5341551"/>
            <a:ext cx="2736242" cy="306722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ctr" defTabSz="94562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368" y="5341551"/>
            <a:ext cx="2016178" cy="306722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r" defTabSz="94562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4562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620" indent="-354620" algn="l" defTabSz="94562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282" indent="-295498" algn="l" defTabSz="94562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2008" indent="-236428" algn="l" defTabSz="94562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799" indent="-236428" algn="l" defTabSz="94562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617" indent="-236428" algn="l" defTabSz="94562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0394" indent="-236428" algn="l" defTabSz="94562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3211" indent="-236428" algn="l" defTabSz="94562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6005" indent="-236428" algn="l" defTabSz="94562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8820" indent="-236428" algn="l" defTabSz="94562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818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624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8400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1212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3999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6803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9611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2399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3" y="232378"/>
            <a:ext cx="7776686" cy="960175"/>
          </a:xfrm>
          <a:prstGeom prst="rect">
            <a:avLst/>
          </a:prstGeom>
        </p:spPr>
        <p:txBody>
          <a:bodyPr vert="horz" lIns="93434" tIns="46699" rIns="93434" bIns="466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3" y="1345201"/>
            <a:ext cx="7776686" cy="3802019"/>
          </a:xfrm>
          <a:prstGeom prst="rect">
            <a:avLst/>
          </a:prstGeom>
        </p:spPr>
        <p:txBody>
          <a:bodyPr vert="horz" lIns="93434" tIns="46699" rIns="93434" bIns="466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l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ctr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r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030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1" indent="-352631" algn="l" defTabSz="94030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76" indent="-293838" algn="l" defTabSz="94030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78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03" indent="-235100" algn="l" defTabSz="94030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48" indent="-235100" algn="l" defTabSz="94030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72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44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096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43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5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05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34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58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3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878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14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5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7" Type="http://schemas.openxmlformats.org/officeDocument/2006/relationships/image" Target="../media/image56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5.gif"/><Relationship Id="rId5" Type="http://schemas.openxmlformats.org/officeDocument/2006/relationships/image" Target="../media/image54.gif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90" y="4536000"/>
            <a:ext cx="8640763" cy="1025743"/>
          </a:xfrm>
          <a:prstGeom prst="rect">
            <a:avLst/>
          </a:prstGeom>
          <a:noFill/>
        </p:spPr>
        <p:txBody>
          <a:bodyPr wrap="none" lIns="78928" tIns="39452" rIns="78928" bIns="39452" rtlCol="0">
            <a:prstTxWarp prst="textPlain">
              <a:avLst/>
            </a:prstTxWarp>
            <a:spAutoFit/>
          </a:bodyPr>
          <a:lstStyle/>
          <a:p>
            <a:pPr defTabSz="945615"/>
            <a:r>
              <a:rPr lang="fr-FR" sz="5200" dirty="0">
                <a:ln w="63500">
                  <a:solidFill>
                    <a:srgbClr val="4F81BD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</a:t>
            </a:r>
            <a:r>
              <a:rPr lang="fr-FR" sz="5200" dirty="0" smtClean="0">
                <a:ln w="63500">
                  <a:solidFill>
                    <a:srgbClr val="4F81BD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</a:t>
            </a:r>
            <a:r>
              <a:rPr lang="fr-FR" sz="5200" dirty="0" smtClean="0">
                <a:ln w="34925">
                  <a:solidFill>
                    <a:schemeClr val="tx1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itchFamily="82" charset="0"/>
              </a:rPr>
              <a:t>insolite</a:t>
            </a:r>
            <a:r>
              <a:rPr lang="fr-FR" sz="5200" dirty="0">
                <a:ln w="34925">
                  <a:solidFill>
                    <a:schemeClr val="tx1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itchFamily="82" charset="0"/>
              </a:rPr>
              <a:t>, </a:t>
            </a:r>
            <a:r>
              <a:rPr lang="fr-FR" sz="5200" dirty="0" smtClean="0">
                <a:ln w="34925">
                  <a:solidFill>
                    <a:schemeClr val="tx1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itchFamily="82" charset="0"/>
              </a:rPr>
              <a:t>surprenant  </a:t>
            </a:r>
            <a:endParaRPr lang="fr-FR" sz="5200" dirty="0">
              <a:ln w="34925">
                <a:solidFill>
                  <a:schemeClr val="tx1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780000">
            <a:off x="144000" y="936000"/>
            <a:ext cx="3731262" cy="2880000"/>
          </a:xfrm>
          <a:prstGeom prst="rect">
            <a:avLst/>
          </a:prstGeom>
          <a:noFill/>
        </p:spPr>
        <p:txBody>
          <a:bodyPr wrap="none" lIns="78928" tIns="39452" rIns="78928" bIns="39452" rtlCol="0">
            <a:prstTxWarp prst="textArchUpPour">
              <a:avLst/>
            </a:prstTxWarp>
            <a:spAutoFit/>
          </a:bodyPr>
          <a:lstStyle/>
          <a:p>
            <a:pPr defTabSz="945615"/>
            <a:r>
              <a:rPr lang="fr-FR" sz="77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096245" y="180000"/>
            <a:ext cx="2182831" cy="1310781"/>
          </a:xfrm>
          <a:prstGeom prst="rect">
            <a:avLst/>
          </a:prstGeom>
          <a:noFill/>
        </p:spPr>
        <p:txBody>
          <a:bodyPr wrap="square" lIns="78928" tIns="39452" rIns="78928" bIns="39452" rtlCol="0">
            <a:spAutoFit/>
          </a:bodyPr>
          <a:lstStyle/>
          <a:p>
            <a:pPr algn="ctr" defTabSz="945615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45615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5328494" y="720000"/>
            <a:ext cx="2376264" cy="1399046"/>
          </a:xfrm>
          <a:prstGeom prst="rect">
            <a:avLst/>
          </a:prstGeom>
        </p:spPr>
        <p:txBody>
          <a:bodyPr wrap="square" lIns="105381" tIns="52678" rIns="105381" bIns="52678">
            <a:spAutoFit/>
          </a:bodyPr>
          <a:lstStyle/>
          <a:p>
            <a:pPr algn="ctr" defTabSz="945615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Le joueur de temps sait qu’il n’y a pas de second instant.</a:t>
            </a:r>
          </a:p>
        </p:txBody>
      </p:sp>
      <p:sp>
        <p:nvSpPr>
          <p:cNvPr id="8" name="Rectangle 7"/>
          <p:cNvSpPr/>
          <p:nvPr/>
        </p:nvSpPr>
        <p:spPr>
          <a:xfrm>
            <a:off x="7272709" y="3816623"/>
            <a:ext cx="590786" cy="879984"/>
          </a:xfrm>
          <a:prstGeom prst="rect">
            <a:avLst/>
          </a:prstGeom>
        </p:spPr>
        <p:txBody>
          <a:bodyPr wrap="none" lIns="79017" tIns="39497" rIns="79017" bIns="39497">
            <a:spAutoFit/>
          </a:bodyPr>
          <a:lstStyle/>
          <a:p>
            <a:pPr defTabSz="945615"/>
            <a:r>
              <a:rPr lang="fr-FR" sz="5200" dirty="0" smtClean="0">
                <a:ln w="50800">
                  <a:solidFill>
                    <a:prstClr val="black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itchFamily="82" charset="0"/>
              </a:rPr>
              <a:t>2</a:t>
            </a:r>
            <a:endParaRPr lang="fr-FR" dirty="0">
              <a:ln w="50800">
                <a:solidFill>
                  <a:prstClr val="black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9" name="Image 8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92389" y="2736503"/>
            <a:ext cx="1800000" cy="1800000"/>
          </a:xfrm>
          <a:prstGeom prst="rect">
            <a:avLst/>
          </a:prstGeom>
        </p:spPr>
      </p:pic>
      <p:pic>
        <p:nvPicPr>
          <p:cNvPr id="11" name="AFRICAN 10  MUSIC FOR MEDITATION III KORA INSPIRATIONS.wav">
            <a:hlinkClick r:id="" action="ppaction://media"/>
          </p:cNvPr>
          <p:cNvPicPr>
            <a:picLocks noRot="1" noChangeAspect="1"/>
          </p:cNvPicPr>
          <p:nvPr>
            <a:wavAudioFile r:embed="rId1" name="AFRICAN 10  MUSIC FOR MEDITATION III KORA INSPIRATIONS.wav"/>
          </p:nvPr>
        </p:nvPicPr>
        <p:blipFill>
          <a:blip r:embed="rId5" cstate="print"/>
          <a:stretch>
            <a:fillRect/>
          </a:stretch>
        </p:blipFill>
        <p:spPr>
          <a:xfrm>
            <a:off x="4392389" y="223244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6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600"/>
                            </p:stCondLst>
                            <p:childTnLst>
                              <p:par>
                                <p:cTn id="2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6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6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4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00x680_sc_eteterte-censor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9375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7375988_122153495882326588_86719627402602958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078143_553575900537486_2411786798055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102718_553576047204138_7456667311752785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37542_553575830537493_6001230061579278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222654_553575960537480_43316696965764122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87831_553575760537500_41145106990104329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279459_553575490537527_66759377332678666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383480_553575650537511_3485114398488404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647020_1311367050995070_47647605811411388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0" y="0"/>
            <a:ext cx="3840692" cy="5761038"/>
          </a:xfrm>
          <a:prstGeom prst="rect">
            <a:avLst/>
          </a:prstGeom>
        </p:spPr>
      </p:pic>
      <p:pic>
        <p:nvPicPr>
          <p:cNvPr id="3" name="Image 2" descr="495591456_1312349987563443_784170776453678537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8000" y="0"/>
            <a:ext cx="3840692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72000"/>
            <a:ext cx="0" cy="5904855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253875_553573513871058_32641963802510454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0528166_566225235216532_27924595741258898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000" y="0"/>
            <a:ext cx="2775500" cy="5761038"/>
          </a:xfrm>
          <a:prstGeom prst="rect">
            <a:avLst/>
          </a:prstGeom>
        </p:spPr>
      </p:pic>
      <p:pic>
        <p:nvPicPr>
          <p:cNvPr id="3" name="Image 2" descr="480464539_1406665807181048_4870243776364285351_n 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00179" y="0"/>
            <a:ext cx="3240584" cy="5761038"/>
          </a:xfrm>
          <a:prstGeom prst="rect">
            <a:avLst/>
          </a:prstGeom>
        </p:spPr>
      </p:pic>
      <p:pic>
        <p:nvPicPr>
          <p:cNvPr id="4" name="Image 3" descr="492732431_3394867597314452_708119632850741233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640476" cy="5761038"/>
          </a:xfrm>
          <a:prstGeom prst="rect">
            <a:avLst/>
          </a:prstGeom>
        </p:spPr>
      </p:pic>
      <p:cxnSp>
        <p:nvCxnSpPr>
          <p:cNvPr id="6" name="Connecteur droit 5"/>
          <p:cNvCxnSpPr/>
          <p:nvPr/>
        </p:nvCxnSpPr>
        <p:spPr>
          <a:xfrm>
            <a:off x="2628000" y="-72000"/>
            <a:ext cx="0" cy="5904855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/>
        </p:nvCxnSpPr>
        <p:spPr>
          <a:xfrm>
            <a:off x="5400000" y="-72000"/>
            <a:ext cx="0" cy="5904855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 Colmar Offert par la ville de Bruxell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pic>
        <p:nvPicPr>
          <p:cNvPr id="3" name="Image 2" descr="Vilsberg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45295" y="0"/>
            <a:ext cx="2595468" cy="5761038"/>
          </a:xfrm>
          <a:prstGeom prst="rect">
            <a:avLst/>
          </a:prstGeom>
        </p:spPr>
      </p:pic>
      <p:pic>
        <p:nvPicPr>
          <p:cNvPr id="4" name="Image 3" descr="Vilsber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595468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2592189" y="-72000"/>
            <a:ext cx="0" cy="5904855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cteur droit 5"/>
          <p:cNvCxnSpPr/>
          <p:nvPr/>
        </p:nvCxnSpPr>
        <p:spPr>
          <a:xfrm>
            <a:off x="6048000" y="-72000"/>
            <a:ext cx="0" cy="5904855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293930_553901480504928_69722537533094942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301968_553901640504912_63904901774039111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111763_553901387171604_88434211820345111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0172719_1124903679229754_10929063152918097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949" y="0"/>
            <a:ext cx="75688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390439_1078005000682376_6603087036286937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72402" cy="57610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621514_1079286157220927_55624999172615520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2000" y="0"/>
            <a:ext cx="875598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03058_1079286117220931_7050849656809989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2000" y="-2"/>
            <a:ext cx="8830002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837880_1228846189244408_34017195006169761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7488" y="0"/>
            <a:ext cx="436578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lsber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5237" y="936000"/>
            <a:ext cx="8676000" cy="390589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281937_3890540547826813_9133924124688509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0"/>
            <a:ext cx="8640000" cy="497812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441716_3890540617826806_43178215163122888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71656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281937_3890540547826813_9133924124688509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0"/>
            <a:ext cx="8640000" cy="497812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510533_3890540667826801_9294674278127731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93592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05676_622966133598462_26835419924414367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042451_122228910530026556_63087397110813646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535859_122228911076026556_31872719052459870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tz 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734212_23927499836857273_2454977800632688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8000" y="0"/>
            <a:ext cx="4320779" cy="5761038"/>
          </a:xfrm>
          <a:prstGeom prst="rect">
            <a:avLst/>
          </a:prstGeom>
        </p:spPr>
      </p:pic>
      <p:pic>
        <p:nvPicPr>
          <p:cNvPr id="3" name="Image 2" descr="Berghei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8000" y="0"/>
            <a:ext cx="3758274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032000" y="-72000"/>
            <a:ext cx="0" cy="5904855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887578_9094923773918285_68200417498362921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Ammerschwih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0"/>
            <a:ext cx="4005722" cy="5761038"/>
          </a:xfrm>
          <a:prstGeom prst="rect">
            <a:avLst/>
          </a:prstGeom>
        </p:spPr>
      </p:pic>
      <p:pic>
        <p:nvPicPr>
          <p:cNvPr id="4" name="Image 3" descr="Avolshei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48000" y="0"/>
            <a:ext cx="4320779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4248000" y="-72000"/>
            <a:ext cx="0" cy="5904855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Steinerne Maennel, entre Dabo et Wangen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beauvill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beauvillé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beauvillé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beauvillé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beauvillé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beauvillé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beauvillé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400503" y="4824735"/>
            <a:ext cx="1926416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1944122" y="4320679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6" tIns="51878" rIns="103786" bIns="51878" rtlCol="0" anchor="ctr"/>
          <a:lstStyle/>
          <a:p>
            <a:pPr algn="ctr" defTabSz="940288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2594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6000" y="108000"/>
            <a:ext cx="3312368" cy="1812929"/>
          </a:xfrm>
          <a:prstGeom prst="rect">
            <a:avLst/>
          </a:prstGeom>
          <a:noFill/>
        </p:spPr>
        <p:txBody>
          <a:bodyPr wrap="square" lIns="103786" tIns="51878" rIns="103786" bIns="51878" rtlCol="0">
            <a:spAutoFit/>
          </a:bodyPr>
          <a:lstStyle/>
          <a:p>
            <a:pPr algn="ctr" defTabSz="940288"/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African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Music</a:t>
            </a:r>
          </a:p>
          <a:p>
            <a:pPr algn="ctr" defTabSz="940288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Kora Inspirations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-420000">
            <a:off x="4968004" y="3456000"/>
            <a:ext cx="1801510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52382" y="5112767"/>
            <a:ext cx="979040" cy="304824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1300" b="1" dirty="0" smtClean="0">
                <a:solidFill>
                  <a:srgbClr val="FF0000"/>
                </a:solidFill>
              </a:rPr>
              <a:t>15.09.2025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0661" y="4176665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7975" y="3384576"/>
            <a:ext cx="757842" cy="673006"/>
          </a:xfrm>
          <a:prstGeom prst="rect">
            <a:avLst/>
          </a:prstGeom>
        </p:spPr>
      </p:pic>
      <p:pic>
        <p:nvPicPr>
          <p:cNvPr id="12" name="Image 11" descr="a1appareil_photo_flash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08615" y="1584375"/>
            <a:ext cx="975360" cy="975360"/>
          </a:xfrm>
          <a:prstGeom prst="rect">
            <a:avLst/>
          </a:prstGeom>
        </p:spPr>
      </p:pic>
      <p:pic>
        <p:nvPicPr>
          <p:cNvPr id="15" name="Image 14" descr="reporter-5-16008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20000">
            <a:off x="5555471" y="2772003"/>
            <a:ext cx="1333382" cy="650763"/>
          </a:xfrm>
          <a:prstGeom prst="rect">
            <a:avLst/>
          </a:prstGeom>
        </p:spPr>
      </p:pic>
      <p:pic>
        <p:nvPicPr>
          <p:cNvPr id="13" name="Image 12" descr="5c9956c4f745daf6143c0bc6cd2c781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96000" y="1620000"/>
            <a:ext cx="1713234" cy="2088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38</Words>
  <Application>Microsoft Office PowerPoint</Application>
  <PresentationFormat>Personnalisé</PresentationFormat>
  <Paragraphs>12</Paragraphs>
  <Slides>43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43</vt:i4>
      </vt:variant>
    </vt:vector>
  </HeadingPairs>
  <TitlesOfParts>
    <vt:vector size="46" baseType="lpstr">
      <vt:lpstr>Thème Office</vt:lpstr>
      <vt:lpstr>45_Thème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30</cp:revision>
  <dcterms:created xsi:type="dcterms:W3CDTF">2025-09-14T18:50:22Z</dcterms:created>
  <dcterms:modified xsi:type="dcterms:W3CDTF">2025-09-15T17:00:16Z</dcterms:modified>
</cp:coreProperties>
</file>