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60" r:id="rId6"/>
    <p:sldId id="261" r:id="rId7"/>
    <p:sldId id="301" r:id="rId8"/>
    <p:sldId id="302" r:id="rId9"/>
    <p:sldId id="303" r:id="rId10"/>
    <p:sldId id="304" r:id="rId11"/>
    <p:sldId id="305" r:id="rId12"/>
    <p:sldId id="306" r:id="rId13"/>
    <p:sldId id="310" r:id="rId14"/>
    <p:sldId id="312" r:id="rId15"/>
    <p:sldId id="317" r:id="rId16"/>
    <p:sldId id="313" r:id="rId17"/>
    <p:sldId id="316" r:id="rId18"/>
    <p:sldId id="315" r:id="rId19"/>
    <p:sldId id="308" r:id="rId20"/>
    <p:sldId id="309" r:id="rId21"/>
    <p:sldId id="318" r:id="rId22"/>
    <p:sldId id="311" r:id="rId23"/>
    <p:sldId id="262" r:id="rId24"/>
    <p:sldId id="314" r:id="rId25"/>
    <p:sldId id="263" r:id="rId26"/>
    <p:sldId id="307" r:id="rId27"/>
    <p:sldId id="264" r:id="rId28"/>
    <p:sldId id="265" r:id="rId29"/>
    <p:sldId id="267" r:id="rId30"/>
    <p:sldId id="272" r:id="rId31"/>
    <p:sldId id="271" r:id="rId32"/>
    <p:sldId id="273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85" r:id="rId45"/>
    <p:sldId id="286" r:id="rId46"/>
    <p:sldId id="287" r:id="rId47"/>
    <p:sldId id="296" r:id="rId48"/>
    <p:sldId id="288" r:id="rId49"/>
    <p:sldId id="292" r:id="rId50"/>
    <p:sldId id="295" r:id="rId51"/>
    <p:sldId id="291" r:id="rId52"/>
    <p:sldId id="289" r:id="rId53"/>
    <p:sldId id="290" r:id="rId54"/>
    <p:sldId id="293" r:id="rId55"/>
    <p:sldId id="294" r:id="rId56"/>
    <p:sldId id="297" r:id="rId57"/>
    <p:sldId id="298" r:id="rId58"/>
    <p:sldId id="299" r:id="rId59"/>
    <p:sldId id="300" r:id="rId60"/>
    <p:sldId id="257" r:id="rId61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gcb02YlKfUM2NxddO4CFw==" hashData="2LMtccgIxKLkOKQHXKJC7Wv0lC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0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7066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3" y="3704604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3" y="2441784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9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3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98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34498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92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18" indent="0">
              <a:buNone/>
              <a:defRPr sz="2100" b="1"/>
            </a:lvl2pPr>
            <a:lvl3pPr marL="945624" indent="0">
              <a:buNone/>
              <a:defRPr sz="1800" b="1"/>
            </a:lvl3pPr>
            <a:lvl4pPr marL="1418400" indent="0">
              <a:buNone/>
              <a:defRPr sz="1700" b="1"/>
            </a:lvl4pPr>
            <a:lvl5pPr marL="1891212" indent="0">
              <a:buNone/>
              <a:defRPr sz="1700" b="1"/>
            </a:lvl5pPr>
            <a:lvl6pPr marL="2363999" indent="0">
              <a:buNone/>
              <a:defRPr sz="1700" b="1"/>
            </a:lvl6pPr>
            <a:lvl7pPr marL="2836803" indent="0">
              <a:buNone/>
              <a:defRPr sz="1700" b="1"/>
            </a:lvl7pPr>
            <a:lvl8pPr marL="3309611" indent="0">
              <a:buNone/>
              <a:defRPr sz="1700" b="1"/>
            </a:lvl8pPr>
            <a:lvl9pPr marL="37823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5" y="1289592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18" indent="0">
              <a:buNone/>
              <a:defRPr sz="2100" b="1"/>
            </a:lvl2pPr>
            <a:lvl3pPr marL="945624" indent="0">
              <a:buNone/>
              <a:defRPr sz="1800" b="1"/>
            </a:lvl3pPr>
            <a:lvl4pPr marL="1418400" indent="0">
              <a:buNone/>
              <a:defRPr sz="1700" b="1"/>
            </a:lvl4pPr>
            <a:lvl5pPr marL="1891212" indent="0">
              <a:buNone/>
              <a:defRPr sz="1700" b="1"/>
            </a:lvl5pPr>
            <a:lvl6pPr marL="2363999" indent="0">
              <a:buNone/>
              <a:defRPr sz="1700" b="1"/>
            </a:lvl6pPr>
            <a:lvl7pPr marL="2836803" indent="0">
              <a:buNone/>
              <a:defRPr sz="1700" b="1"/>
            </a:lvl7pPr>
            <a:lvl8pPr marL="3309611" indent="0">
              <a:buNone/>
              <a:defRPr sz="1700" b="1"/>
            </a:lvl8pPr>
            <a:lvl9pPr marL="37823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5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9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197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93" y="1205637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18" indent="0">
              <a:buNone/>
              <a:defRPr sz="1300"/>
            </a:lvl2pPr>
            <a:lvl3pPr marL="945624" indent="0">
              <a:buNone/>
              <a:defRPr sz="1100"/>
            </a:lvl3pPr>
            <a:lvl4pPr marL="1418400" indent="0">
              <a:buNone/>
              <a:defRPr sz="1000"/>
            </a:lvl4pPr>
            <a:lvl5pPr marL="1891212" indent="0">
              <a:buNone/>
              <a:defRPr sz="1000"/>
            </a:lvl5pPr>
            <a:lvl6pPr marL="2363999" indent="0">
              <a:buNone/>
              <a:defRPr sz="1000"/>
            </a:lvl6pPr>
            <a:lvl7pPr marL="2836803" indent="0">
              <a:buNone/>
              <a:defRPr sz="1000"/>
            </a:lvl7pPr>
            <a:lvl8pPr marL="3309611" indent="0">
              <a:buNone/>
              <a:defRPr sz="1000"/>
            </a:lvl8pPr>
            <a:lvl9pPr marL="37823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952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18" indent="0">
              <a:buNone/>
              <a:defRPr sz="2900"/>
            </a:lvl2pPr>
            <a:lvl3pPr marL="945624" indent="0">
              <a:buNone/>
              <a:defRPr sz="2500"/>
            </a:lvl3pPr>
            <a:lvl4pPr marL="1418400" indent="0">
              <a:buNone/>
              <a:defRPr sz="2100"/>
            </a:lvl4pPr>
            <a:lvl5pPr marL="1891212" indent="0">
              <a:buNone/>
              <a:defRPr sz="2100"/>
            </a:lvl5pPr>
            <a:lvl6pPr marL="2363999" indent="0">
              <a:buNone/>
              <a:defRPr sz="2100"/>
            </a:lvl6pPr>
            <a:lvl7pPr marL="2836803" indent="0">
              <a:buNone/>
              <a:defRPr sz="2100"/>
            </a:lvl7pPr>
            <a:lvl8pPr marL="3309611" indent="0">
              <a:buNone/>
              <a:defRPr sz="2100"/>
            </a:lvl8pPr>
            <a:lvl9pPr marL="378239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56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18" indent="0">
              <a:buNone/>
              <a:defRPr sz="1300"/>
            </a:lvl2pPr>
            <a:lvl3pPr marL="945624" indent="0">
              <a:buNone/>
              <a:defRPr sz="1100"/>
            </a:lvl3pPr>
            <a:lvl4pPr marL="1418400" indent="0">
              <a:buNone/>
              <a:defRPr sz="1000"/>
            </a:lvl4pPr>
            <a:lvl5pPr marL="1891212" indent="0">
              <a:buNone/>
              <a:defRPr sz="1000"/>
            </a:lvl5pPr>
            <a:lvl6pPr marL="2363999" indent="0">
              <a:buNone/>
              <a:defRPr sz="1000"/>
            </a:lvl6pPr>
            <a:lvl7pPr marL="2836803" indent="0">
              <a:buNone/>
              <a:defRPr sz="1000"/>
            </a:lvl7pPr>
            <a:lvl8pPr marL="3309611" indent="0">
              <a:buNone/>
              <a:defRPr sz="1000"/>
            </a:lvl8pPr>
            <a:lvl9pPr marL="37823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263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263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0633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51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47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6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60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42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68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57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E0755-0EA4-4720-80FB-92AD7D71793C}" type="datetimeFigureOut">
              <a:rPr lang="fr-FR" smtClean="0"/>
              <a:pPr/>
              <a:t>14/09/2025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21616-BBBB-428C-9640-237D93CF5F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9" y="233138"/>
            <a:ext cx="7776686" cy="960174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9" y="1344980"/>
            <a:ext cx="7776686" cy="3802019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1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1"/>
            <a:ext cx="2736242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1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562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0" indent="-354620" algn="l" defTabSz="94562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82" indent="-295498" algn="l" defTabSz="94562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08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799" indent="-236428" algn="l" defTabSz="94562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17" indent="-236428" algn="l" defTabSz="94562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394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11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05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820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18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24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00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12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999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03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11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399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378"/>
            <a:ext cx="7776686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1"/>
            <a:ext cx="7776686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90" y="4536000"/>
            <a:ext cx="8640763" cy="1025743"/>
          </a:xfrm>
          <a:prstGeom prst="rect">
            <a:avLst/>
          </a:prstGeom>
          <a:noFill/>
        </p:spPr>
        <p:txBody>
          <a:bodyPr wrap="none" lIns="78928" tIns="39452" rIns="78928" bIns="39452" rtlCol="0">
            <a:prstTxWarp prst="textPlain">
              <a:avLst/>
            </a:prstTxWarp>
            <a:spAutoFit/>
          </a:bodyPr>
          <a:lstStyle/>
          <a:p>
            <a:pPr defTabSz="945615"/>
            <a:r>
              <a:rPr lang="fr-FR" sz="5200" dirty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34925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insolite</a:t>
            </a:r>
            <a:r>
              <a:rPr lang="fr-FR" sz="5200" dirty="0">
                <a:ln w="34925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, </a:t>
            </a:r>
            <a:r>
              <a:rPr lang="fr-FR" sz="5200" dirty="0" smtClean="0">
                <a:ln w="34925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surprenant  </a:t>
            </a:r>
            <a:endParaRPr lang="fr-FR" sz="5200" dirty="0">
              <a:ln w="34925">
                <a:solidFill>
                  <a:schemeClr val="tx1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780000">
            <a:off x="144000" y="936000"/>
            <a:ext cx="3731262" cy="2880000"/>
          </a:xfrm>
          <a:prstGeom prst="rect">
            <a:avLst/>
          </a:prstGeom>
          <a:noFill/>
        </p:spPr>
        <p:txBody>
          <a:bodyPr wrap="none" lIns="78928" tIns="39452" rIns="78928" bIns="39452" rtlCol="0">
            <a:prstTxWarp prst="textArchUpPour">
              <a:avLst/>
            </a:prstTxWarp>
            <a:spAutoFit/>
          </a:bodyPr>
          <a:lstStyle/>
          <a:p>
            <a:pPr defTabSz="945615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096245" y="180000"/>
            <a:ext cx="2182831" cy="1310781"/>
          </a:xfrm>
          <a:prstGeom prst="rect">
            <a:avLst/>
          </a:prstGeom>
          <a:noFill/>
        </p:spPr>
        <p:txBody>
          <a:bodyPr wrap="square" lIns="78928" tIns="39452" rIns="78928" bIns="39452" rtlCol="0">
            <a:spAutoFit/>
          </a:bodyPr>
          <a:lstStyle/>
          <a:p>
            <a:pPr algn="ctr" defTabSz="9456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6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5328494" y="720000"/>
            <a:ext cx="2376264" cy="1399046"/>
          </a:xfrm>
          <a:prstGeom prst="rect">
            <a:avLst/>
          </a:prstGeom>
        </p:spPr>
        <p:txBody>
          <a:bodyPr wrap="square" lIns="105381" tIns="52678" rIns="105381" bIns="52678">
            <a:spAutoFit/>
          </a:bodyPr>
          <a:lstStyle/>
          <a:p>
            <a:pPr algn="ctr" defTabSz="945615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Le joueur de temps sait qu’il n’y a pas de second instant.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7272709" y="3816623"/>
            <a:ext cx="590786" cy="879984"/>
          </a:xfrm>
          <a:prstGeom prst="rect">
            <a:avLst/>
          </a:prstGeom>
        </p:spPr>
        <p:txBody>
          <a:bodyPr wrap="none" lIns="79017" tIns="39497" rIns="79017" bIns="39497">
            <a:spAutoFit/>
          </a:bodyPr>
          <a:lstStyle/>
          <a:p>
            <a:pPr defTabSz="945615"/>
            <a:r>
              <a:rPr lang="fr-FR" sz="5200" dirty="0">
                <a:ln w="50800">
                  <a:solidFill>
                    <a:prstClr val="black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itchFamily="82" charset="0"/>
              </a:rPr>
              <a:t>1</a:t>
            </a:r>
            <a:endParaRPr lang="fr-FR" dirty="0">
              <a:ln w="50800">
                <a:solidFill>
                  <a:prstClr val="black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92389" y="2736503"/>
            <a:ext cx="1800000" cy="1800000"/>
          </a:xfrm>
          <a:prstGeom prst="rect">
            <a:avLst/>
          </a:prstGeom>
        </p:spPr>
      </p:pic>
      <p:pic>
        <p:nvPicPr>
          <p:cNvPr id="10" name="AFRICAN 17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17 MUSIC FOR MEDITATION III KORA INSPIRATIONS.wav"/>
          </p:nvPr>
        </p:nvPicPr>
        <p:blipFill>
          <a:blip r:embed="rId5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6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6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6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6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660699_179830237912056_8896531180019801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780178_179830144578732_417094641966303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310919427_179829951245418_64581273119690839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780178_179830144578732_417094641966303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968525_179829981245415_3085648505445505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984084_179830171245396_8723539137370727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069521_179830031245410_7726734269379464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084746_179830254578721_3341457581770763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088390_179830071245406_9192988739418901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120352_179830101245403_504487749197080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4277224_10231530941001350_1280392841649141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6270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00743627_7249243465110364_248954918115364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05602_7249243635110347_951305395262020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4100_7249223251779052_3610213076711777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02824_7249243461777031_7863470819219148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61653_7249243478443696_7040544275024022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65367_7249246851776692_5259608612324332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974735_7249242181777159_4031610312534993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730212_3578627509018120_3486004009806152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2388" y="0"/>
            <a:ext cx="54759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28450_7249242335110477_6053215175249110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37476_7249242188443825_1448896038697789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7741_7249242185110492_4118817599353766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735334_3578627019018169_3953682038544578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065" y="0"/>
            <a:ext cx="35106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057220_10226945932547970_1592084041230200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13115_10211034065284081_6783011061870425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4714" y="0"/>
            <a:ext cx="74113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31225_10211034065964098_3958345332900219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7309"/>
            <a:ext cx="7802880" cy="56464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32332_10211034065644090_6701168492928898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9781" y="0"/>
            <a:ext cx="666120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827513_3580796202134584_1526621972394028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1114" y="0"/>
            <a:ext cx="573853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6846" y="2710448"/>
            <a:ext cx="33448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/>
              <a:t>L'instant insolite, surprenant 1</a:t>
            </a:r>
            <a:endParaRPr lang="fr-FR" sz="2000" dirty="0"/>
          </a:p>
        </p:txBody>
      </p:sp>
      <p:pic>
        <p:nvPicPr>
          <p:cNvPr id="5" name="Image 4" descr="419868262_3580796075467930_4419862267715170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09107_7342265445840510_8053856749852975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5537_7782246985129302_7701947522225256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6648_7773531679334166_8686351497798587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347" y="0"/>
            <a:ext cx="59260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1216_7749723475048320_8622555316467923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7756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3293_7782251861795481_5546267788759074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91062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82132_7740137502673584_42429982648906517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4968" y="0"/>
            <a:ext cx="45908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4395_122135584160232600_803622269018222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5156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8083_7745002752187059_6208779864398645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1228" y="0"/>
            <a:ext cx="447830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0376_7782351478452186_4112203510209298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8676000" cy="544790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09750_7760719477282053_6996772344028915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12709_7756020097751991_7019606630827091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5560_455291090365968_7894829416152071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79946_768126065505165_9155541808985524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81864_7791867574202577_7736049287789346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805817_768124858838619_723415342966536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02082_122181543770021595_204853315563644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7353" y="0"/>
            <a:ext cx="58660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36255_122181543620021595_2787471588530223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284"/>
            <a:ext cx="8640000" cy="39487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97278_122181543824021595_2624700311852946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40000" cy="426937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01784_122181543674021595_987487747980329686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8640000" cy="405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38407_122181543878021595_7704872078219918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6220" y="0"/>
            <a:ext cx="45683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37802_122181543914021595_8842053020052154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268"/>
            <a:ext cx="8640000" cy="428624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37968_122181543992021595_253581105683197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990" y="0"/>
            <a:ext cx="71187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99150_122181543530021595_7723312312604869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9835" y="0"/>
            <a:ext cx="60610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99501_122181543398021595_304302151446615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219"/>
            <a:ext cx="8640000" cy="513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98444_1687689872001055_4037999770016542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255723_3861275747528218_1937382284316105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8640000" cy="49359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effenbach-lès-Wœr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8640000" cy="536624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n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941" y="0"/>
            <a:ext cx="7970594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00503" y="4824735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944122" y="4320679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2593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108000"/>
            <a:ext cx="3312368" cy="1812929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Music</a:t>
            </a:r>
          </a:p>
          <a:p>
            <a:pPr algn="ctr" defTabSz="940288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 Inspirations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420000">
            <a:off x="4968004" y="3456000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382" y="5112767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14.09.2025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975" y="3384576"/>
            <a:ext cx="757842" cy="673006"/>
          </a:xfrm>
          <a:prstGeom prst="rect">
            <a:avLst/>
          </a:prstGeom>
        </p:spPr>
      </p:pic>
      <p:pic>
        <p:nvPicPr>
          <p:cNvPr id="12" name="Image 11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8615" y="1584375"/>
            <a:ext cx="975360" cy="975360"/>
          </a:xfrm>
          <a:prstGeom prst="rect">
            <a:avLst/>
          </a:prstGeom>
        </p:spPr>
      </p:pic>
      <p:pic>
        <p:nvPicPr>
          <p:cNvPr id="15" name="Image 14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5555471" y="2772003"/>
            <a:ext cx="1333382" cy="650763"/>
          </a:xfrm>
          <a:prstGeom prst="rect">
            <a:avLst/>
          </a:prstGeom>
        </p:spPr>
      </p:pic>
      <p:pic>
        <p:nvPicPr>
          <p:cNvPr id="13" name="Image 12" descr="5c9956c4f745daf6143c0bc6cd2c781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96000" y="1620000"/>
            <a:ext cx="1713234" cy="2088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43</Words>
  <Application>Microsoft Office PowerPoint</Application>
  <PresentationFormat>Personnalisé</PresentationFormat>
  <Paragraphs>13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1" baseType="lpstr">
      <vt:lpstr>Thème Office</vt:lpstr>
      <vt:lpstr>45_Thème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2025-09-14T18:50:22Z</dcterms:created>
  <dcterms:modified xsi:type="dcterms:W3CDTF">2025-09-14T21:16:51Z</dcterms:modified>
</cp:coreProperties>
</file>