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9" r:id="rId3"/>
    <p:sldId id="260" r:id="rId4"/>
    <p:sldId id="263" r:id="rId5"/>
    <p:sldId id="261" r:id="rId6"/>
    <p:sldId id="264" r:id="rId7"/>
    <p:sldId id="262" r:id="rId8"/>
    <p:sldId id="265" r:id="rId9"/>
    <p:sldId id="281" r:id="rId10"/>
    <p:sldId id="266" r:id="rId11"/>
    <p:sldId id="267" r:id="rId12"/>
    <p:sldId id="271" r:id="rId13"/>
    <p:sldId id="268" r:id="rId14"/>
    <p:sldId id="272" r:id="rId15"/>
    <p:sldId id="269" r:id="rId16"/>
    <p:sldId id="273" r:id="rId17"/>
    <p:sldId id="270" r:id="rId18"/>
    <p:sldId id="284" r:id="rId19"/>
    <p:sldId id="286" r:id="rId20"/>
    <p:sldId id="278" r:id="rId21"/>
    <p:sldId id="275" r:id="rId22"/>
    <p:sldId id="279" r:id="rId23"/>
    <p:sldId id="276" r:id="rId24"/>
    <p:sldId id="277" r:id="rId25"/>
    <p:sldId id="280" r:id="rId26"/>
    <p:sldId id="283" r:id="rId27"/>
    <p:sldId id="282" r:id="rId28"/>
    <p:sldId id="292" r:id="rId29"/>
  </p:sldIdLst>
  <p:sldSz cx="9144000" cy="41402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imRj+UAVo6yQicfcrZjNg==" hashData="JGfQrYiRFnWZU58R+59kSqQaub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B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764" autoAdjust="0"/>
  </p:normalViewPr>
  <p:slideViewPr>
    <p:cSldViewPr>
      <p:cViewPr varScale="1">
        <p:scale>
          <a:sx n="102" d="100"/>
          <a:sy n="102" d="100"/>
        </p:scale>
        <p:origin x="-82" y="-413"/>
      </p:cViewPr>
      <p:guideLst>
        <p:guide orient="horz" pos="1305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1286148"/>
            <a:ext cx="7772400" cy="88745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2346114"/>
            <a:ext cx="6400800" cy="105805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8779F-A379-47F4-BA97-3B8609A6C3A4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8326-B13A-4B5E-9682-8471A1C07FF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8779F-A379-47F4-BA97-3B8609A6C3A4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8326-B13A-4B5E-9682-8471A1C07FF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2660462"/>
            <a:ext cx="7772400" cy="82229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1754794"/>
            <a:ext cx="7772400" cy="90566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8779F-A379-47F4-BA97-3B8609A6C3A4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8326-B13A-4B5E-9682-8471A1C07FF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724536"/>
            <a:ext cx="4038600" cy="20490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1" y="724536"/>
            <a:ext cx="4038600" cy="20490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8779F-A379-47F4-BA97-3B8609A6C3A4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8326-B13A-4B5E-9682-8471A1C07FF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165802"/>
            <a:ext cx="8229600" cy="690033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926755"/>
            <a:ext cx="4040188" cy="38622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312980"/>
            <a:ext cx="4040188" cy="238540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0" y="926755"/>
            <a:ext cx="4041775" cy="38622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0" y="1312980"/>
            <a:ext cx="4041775" cy="238540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8779F-A379-47F4-BA97-3B8609A6C3A4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8326-B13A-4B5E-9682-8471A1C07FF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8779F-A379-47F4-BA97-3B8609A6C3A4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8326-B13A-4B5E-9682-8471A1C07FF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8779F-A379-47F4-BA97-3B8609A6C3A4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8326-B13A-4B5E-9682-8471A1C07FF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6" y="164842"/>
            <a:ext cx="3008312" cy="70153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164842"/>
            <a:ext cx="5111750" cy="353354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6" y="866377"/>
            <a:ext cx="3008312" cy="28320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8779F-A379-47F4-BA97-3B8609A6C3A4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8326-B13A-4B5E-9682-8471A1C07FF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2898140"/>
            <a:ext cx="5486400" cy="34214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369935"/>
            <a:ext cx="5486400" cy="24841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3240283"/>
            <a:ext cx="5486400" cy="4858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8779F-A379-47F4-BA97-3B8609A6C3A4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8326-B13A-4B5E-9682-8471A1C07FF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8779F-A379-47F4-BA97-3B8609A6C3A4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8326-B13A-4B5E-9682-8471A1C07FF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24589"/>
            <a:ext cx="2057400" cy="264896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24589"/>
            <a:ext cx="6019800" cy="264896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8779F-A379-47F4-BA97-3B8609A6C3A4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8326-B13A-4B5E-9682-8471A1C07FF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509" y="1288981"/>
            <a:ext cx="7772400" cy="88746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252" y="2346205"/>
            <a:ext cx="6400801" cy="105805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15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31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46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6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78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94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00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725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4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4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072" y="2663617"/>
            <a:ext cx="7772400" cy="822289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072" y="1754800"/>
            <a:ext cx="7772400" cy="905669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157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315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469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627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78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940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0098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7253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4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8391" y="966675"/>
            <a:ext cx="4038600" cy="273234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749" y="966675"/>
            <a:ext cx="4038600" cy="273234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4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1" y="926790"/>
            <a:ext cx="4040188" cy="386226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1579" indent="0">
              <a:buNone/>
              <a:defRPr sz="2100" b="1"/>
            </a:lvl2pPr>
            <a:lvl3pPr marL="943158" indent="0">
              <a:buNone/>
              <a:defRPr sz="1800" b="1"/>
            </a:lvl3pPr>
            <a:lvl4pPr marL="1414697" indent="0">
              <a:buNone/>
              <a:defRPr sz="1700" b="1"/>
            </a:lvl4pPr>
            <a:lvl5pPr marL="1886278" indent="0">
              <a:buNone/>
              <a:defRPr sz="1700" b="1"/>
            </a:lvl5pPr>
            <a:lvl6pPr marL="2357822" indent="0">
              <a:buNone/>
              <a:defRPr sz="1700" b="1"/>
            </a:lvl6pPr>
            <a:lvl7pPr marL="2829401" indent="0">
              <a:buNone/>
              <a:defRPr sz="1700" b="1"/>
            </a:lvl7pPr>
            <a:lvl8pPr marL="3300982" indent="0">
              <a:buNone/>
              <a:defRPr sz="1700" b="1"/>
            </a:lvl8pPr>
            <a:lvl9pPr marL="377253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1" y="1313090"/>
            <a:ext cx="4040188" cy="2385407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8" y="926790"/>
            <a:ext cx="4041775" cy="386226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1579" indent="0">
              <a:buNone/>
              <a:defRPr sz="2100" b="1"/>
            </a:lvl2pPr>
            <a:lvl3pPr marL="943158" indent="0">
              <a:buNone/>
              <a:defRPr sz="1800" b="1"/>
            </a:lvl3pPr>
            <a:lvl4pPr marL="1414697" indent="0">
              <a:buNone/>
              <a:defRPr sz="1700" b="1"/>
            </a:lvl4pPr>
            <a:lvl5pPr marL="1886278" indent="0">
              <a:buNone/>
              <a:defRPr sz="1700" b="1"/>
            </a:lvl5pPr>
            <a:lvl6pPr marL="2357822" indent="0">
              <a:buNone/>
              <a:defRPr sz="1700" b="1"/>
            </a:lvl6pPr>
            <a:lvl7pPr marL="2829401" indent="0">
              <a:buNone/>
              <a:defRPr sz="1700" b="1"/>
            </a:lvl7pPr>
            <a:lvl8pPr marL="3300982" indent="0">
              <a:buNone/>
              <a:defRPr sz="1700" b="1"/>
            </a:lvl8pPr>
            <a:lvl9pPr marL="377253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8" y="1313090"/>
            <a:ext cx="4041775" cy="2385407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4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4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4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185" y="167089"/>
            <a:ext cx="3008312" cy="701534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68" y="167729"/>
            <a:ext cx="5111749" cy="353354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185" y="866436"/>
            <a:ext cx="3008312" cy="2832011"/>
          </a:xfrm>
        </p:spPr>
        <p:txBody>
          <a:bodyPr/>
          <a:lstStyle>
            <a:lvl1pPr marL="0" indent="0">
              <a:buNone/>
              <a:defRPr sz="1500"/>
            </a:lvl1pPr>
            <a:lvl2pPr marL="471579" indent="0">
              <a:buNone/>
              <a:defRPr sz="1300"/>
            </a:lvl2pPr>
            <a:lvl3pPr marL="943158" indent="0">
              <a:buNone/>
              <a:defRPr sz="1100"/>
            </a:lvl3pPr>
            <a:lvl4pPr marL="1414697" indent="0">
              <a:buNone/>
              <a:defRPr sz="1000"/>
            </a:lvl4pPr>
            <a:lvl5pPr marL="1886278" indent="0">
              <a:buNone/>
              <a:defRPr sz="1000"/>
            </a:lvl5pPr>
            <a:lvl6pPr marL="2357822" indent="0">
              <a:buNone/>
              <a:defRPr sz="1000"/>
            </a:lvl6pPr>
            <a:lvl7pPr marL="2829401" indent="0">
              <a:buNone/>
              <a:defRPr sz="1000"/>
            </a:lvl7pPr>
            <a:lvl8pPr marL="3300982" indent="0">
              <a:buNone/>
              <a:defRPr sz="1000"/>
            </a:lvl8pPr>
            <a:lvl9pPr marL="377253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4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31" y="2900531"/>
            <a:ext cx="5486400" cy="342142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31" y="373366"/>
            <a:ext cx="5486400" cy="2484120"/>
          </a:xfrm>
        </p:spPr>
        <p:txBody>
          <a:bodyPr/>
          <a:lstStyle>
            <a:lvl1pPr marL="0" indent="0">
              <a:buNone/>
              <a:defRPr sz="3300"/>
            </a:lvl1pPr>
            <a:lvl2pPr marL="471579" indent="0">
              <a:buNone/>
              <a:defRPr sz="2900"/>
            </a:lvl2pPr>
            <a:lvl3pPr marL="943158" indent="0">
              <a:buNone/>
              <a:defRPr sz="2500"/>
            </a:lvl3pPr>
            <a:lvl4pPr marL="1414697" indent="0">
              <a:buNone/>
              <a:defRPr sz="2100"/>
            </a:lvl4pPr>
            <a:lvl5pPr marL="1886278" indent="0">
              <a:buNone/>
              <a:defRPr sz="2100"/>
            </a:lvl5pPr>
            <a:lvl6pPr marL="2357822" indent="0">
              <a:buNone/>
              <a:defRPr sz="2100"/>
            </a:lvl6pPr>
            <a:lvl7pPr marL="2829401" indent="0">
              <a:buNone/>
              <a:defRPr sz="2100"/>
            </a:lvl7pPr>
            <a:lvl8pPr marL="3300982" indent="0">
              <a:buNone/>
              <a:defRPr sz="2100"/>
            </a:lvl8pPr>
            <a:lvl9pPr marL="377253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31" y="3240828"/>
            <a:ext cx="5486400" cy="485898"/>
          </a:xfrm>
        </p:spPr>
        <p:txBody>
          <a:bodyPr/>
          <a:lstStyle>
            <a:lvl1pPr marL="0" indent="0">
              <a:buNone/>
              <a:defRPr sz="1500"/>
            </a:lvl1pPr>
            <a:lvl2pPr marL="471579" indent="0">
              <a:buNone/>
              <a:defRPr sz="1300"/>
            </a:lvl2pPr>
            <a:lvl3pPr marL="943158" indent="0">
              <a:buNone/>
              <a:defRPr sz="1100"/>
            </a:lvl3pPr>
            <a:lvl4pPr marL="1414697" indent="0">
              <a:buNone/>
              <a:defRPr sz="1000"/>
            </a:lvl4pPr>
            <a:lvl5pPr marL="1886278" indent="0">
              <a:buNone/>
              <a:defRPr sz="1000"/>
            </a:lvl5pPr>
            <a:lvl6pPr marL="2357822" indent="0">
              <a:buNone/>
              <a:defRPr sz="1000"/>
            </a:lvl6pPr>
            <a:lvl7pPr marL="2829401" indent="0">
              <a:buNone/>
              <a:defRPr sz="1000"/>
            </a:lvl7pPr>
            <a:lvl8pPr marL="3300982" indent="0">
              <a:buNone/>
              <a:defRPr sz="1000"/>
            </a:lvl8pPr>
            <a:lvl9pPr marL="377253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4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4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792" y="168188"/>
            <a:ext cx="2057401" cy="353258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26" y="168188"/>
            <a:ext cx="6019799" cy="353258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1" y="165802"/>
            <a:ext cx="8229600" cy="6900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966049"/>
            <a:ext cx="8229600" cy="27323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3837353"/>
            <a:ext cx="2133600" cy="2204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F8779F-A379-47F4-BA97-3B8609A6C3A4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3837353"/>
            <a:ext cx="2895600" cy="2204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3837353"/>
            <a:ext cx="2133600" cy="2204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CA8326-B13A-4B5E-9682-8471A1C07FF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01" y="166898"/>
            <a:ext cx="8229599" cy="690035"/>
          </a:xfrm>
          <a:prstGeom prst="rect">
            <a:avLst/>
          </a:prstGeom>
        </p:spPr>
        <p:txBody>
          <a:bodyPr vert="horz" lIns="93719" tIns="46845" rIns="93719" bIns="4684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01" y="966675"/>
            <a:ext cx="8229599" cy="2732341"/>
          </a:xfrm>
          <a:prstGeom prst="rect">
            <a:avLst/>
          </a:prstGeom>
        </p:spPr>
        <p:txBody>
          <a:bodyPr vert="horz" lIns="93719" tIns="46845" rIns="93719" bIns="4684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904" y="3839750"/>
            <a:ext cx="2133600" cy="220427"/>
          </a:xfrm>
          <a:prstGeom prst="rect">
            <a:avLst/>
          </a:prstGeom>
        </p:spPr>
        <p:txBody>
          <a:bodyPr vert="horz" lIns="93719" tIns="46845" rIns="93719" bIns="46845" rtlCol="0" anchor="ctr"/>
          <a:lstStyle>
            <a:lvl1pPr algn="l" defTabSz="94315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082" y="3839750"/>
            <a:ext cx="2895600" cy="220427"/>
          </a:xfrm>
          <a:prstGeom prst="rect">
            <a:avLst/>
          </a:prstGeom>
        </p:spPr>
        <p:txBody>
          <a:bodyPr vert="horz" lIns="93719" tIns="46845" rIns="93719" bIns="46845" rtlCol="0" anchor="ctr"/>
          <a:lstStyle>
            <a:lvl1pPr algn="ctr" defTabSz="94315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920" y="3839750"/>
            <a:ext cx="2133600" cy="220427"/>
          </a:xfrm>
          <a:prstGeom prst="rect">
            <a:avLst/>
          </a:prstGeom>
        </p:spPr>
        <p:txBody>
          <a:bodyPr vert="horz" lIns="93719" tIns="46845" rIns="93719" bIns="46845" rtlCol="0" anchor="ctr"/>
          <a:lstStyle>
            <a:lvl1pPr algn="r" defTabSz="94315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4000"/>
  <p:txStyles>
    <p:titleStyle>
      <a:lvl1pPr algn="ctr" defTabSz="943158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3686" indent="-353686" algn="l" defTabSz="94315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6289" indent="-294725" algn="l" defTabSz="94315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8932" indent="-235808" algn="l" defTabSz="94315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0487" indent="-235808" algn="l" defTabSz="94315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2073" indent="-235808" algn="l" defTabSz="94315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93606" indent="-235808" algn="l" defTabSz="94315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65196" indent="-235808" algn="l" defTabSz="94315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36747" indent="-235808" algn="l" defTabSz="94315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08350" indent="-235808" algn="l" defTabSz="94315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31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1579" algn="l" defTabSz="9431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3158" algn="l" defTabSz="9431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4697" algn="l" defTabSz="9431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6278" algn="l" defTabSz="9431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7822" algn="l" defTabSz="9431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9401" algn="l" defTabSz="9431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00982" algn="l" defTabSz="9431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2530" algn="l" defTabSz="9431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64.gif"/><Relationship Id="rId7" Type="http://schemas.openxmlformats.org/officeDocument/2006/relationships/image" Target="../media/image68.gif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7.jpeg"/><Relationship Id="rId5" Type="http://schemas.openxmlformats.org/officeDocument/2006/relationships/image" Target="../media/image66.png"/><Relationship Id="rId4" Type="http://schemas.openxmlformats.org/officeDocument/2006/relationships/image" Target="../media/image6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68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 rot="22680000">
            <a:off x="1656002" y="762786"/>
            <a:ext cx="2698373" cy="2360820"/>
          </a:xfrm>
          <a:prstGeom prst="rect">
            <a:avLst/>
          </a:prstGeom>
          <a:noFill/>
        </p:spPr>
        <p:txBody>
          <a:bodyPr wrap="none" lIns="104961" tIns="52466" rIns="104961" bIns="52466" rtlCol="0">
            <a:prstTxWarp prst="textArchUpPour">
              <a:avLst/>
            </a:prstTxWarp>
            <a:spAutoFit/>
          </a:bodyPr>
          <a:lstStyle/>
          <a:p>
            <a:pPr defTabSz="1056391"/>
            <a:r>
              <a:rPr lang="fr-FR" dirty="0" smtClean="0">
                <a:ln w="4445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dirty="0">
              <a:ln w="4445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4" name="ZoneTexte 3"/>
          <p:cNvSpPr txBox="1">
            <a:spLocks/>
          </p:cNvSpPr>
          <p:nvPr/>
        </p:nvSpPr>
        <p:spPr>
          <a:xfrm rot="21600000">
            <a:off x="2555777" y="3123546"/>
            <a:ext cx="6588224" cy="942962"/>
          </a:xfrm>
          <a:prstGeom prst="rect">
            <a:avLst/>
          </a:prstGeom>
          <a:noFill/>
        </p:spPr>
        <p:txBody>
          <a:bodyPr wrap="none" lIns="88344" tIns="44180" rIns="88344" bIns="44180" rtlCol="0">
            <a:prstTxWarp prst="textPlain">
              <a:avLst/>
            </a:prstTxWarp>
            <a:spAutoFit/>
          </a:bodyPr>
          <a:lstStyle/>
          <a:p>
            <a:pPr algn="ctr" defTabSz="1059218"/>
            <a:r>
              <a:rPr lang="fr-FR" sz="59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5900" dirty="0" smtClean="0">
                <a:ln w="19050"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CC9B00"/>
                </a:solidFill>
                <a:latin typeface="Broadway" pitchFamily="82" charset="0"/>
              </a:rPr>
              <a:t>du  charme  de  Riquewihr  </a:t>
            </a:r>
            <a:endParaRPr lang="fr-FR" sz="5900" dirty="0">
              <a:ln w="19050">
                <a:solidFill>
                  <a:schemeClr val="bg1">
                    <a:lumMod val="95000"/>
                  </a:schemeClr>
                </a:solidFill>
              </a:ln>
              <a:solidFill>
                <a:srgbClr val="CC9B00"/>
              </a:solidFill>
              <a:latin typeface="Broadway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868144" y="181235"/>
            <a:ext cx="2929600" cy="1180537"/>
          </a:xfrm>
          <a:prstGeom prst="rect">
            <a:avLst/>
          </a:prstGeom>
          <a:noFill/>
        </p:spPr>
        <p:txBody>
          <a:bodyPr wrap="square" lIns="71845" tIns="35920" rIns="71845" bIns="35920" rtlCol="0">
            <a:spAutoFit/>
          </a:bodyPr>
          <a:lstStyle/>
          <a:p>
            <a:pPr algn="ctr" defTabSz="856935"/>
            <a:r>
              <a:rPr lang="fr-FR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856935"/>
            <a:r>
              <a:rPr lang="fr-FR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touristes  en Alsace </a:t>
            </a:r>
          </a:p>
          <a:p>
            <a:pPr algn="ctr" defTabSz="856935"/>
            <a:r>
              <a:rPr lang="fr-FR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pour le  plaisir du  partage</a:t>
            </a:r>
            <a:r>
              <a:rPr lang="fr-FR" sz="1100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</a:t>
            </a:r>
            <a:r>
              <a:rPr lang="fr-FR" sz="1100" b="1" dirty="0">
                <a:ln w="1905">
                  <a:noFill/>
                </a:ln>
                <a:latin typeface="Courgette" pitchFamily="2" charset="0"/>
              </a:rPr>
              <a:t> </a:t>
            </a:r>
            <a:endParaRPr lang="fr-FR" b="1" dirty="0">
              <a:ln w="1905">
                <a:noFill/>
              </a:ln>
              <a:latin typeface="Courgette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707055"/>
            <a:ext cx="1835696" cy="2405191"/>
          </a:xfrm>
          <a:prstGeom prst="rect">
            <a:avLst/>
          </a:prstGeom>
        </p:spPr>
        <p:txBody>
          <a:bodyPr wrap="square" lIns="95928" tIns="47965" rIns="95928" bIns="47965">
            <a:spAutoFit/>
          </a:bodyPr>
          <a:lstStyle/>
          <a:p>
            <a:pPr algn="ctr" defTabSz="686901"/>
            <a:r>
              <a:rPr lang="fr-FR" sz="2500" b="1" dirty="0" smtClean="0">
                <a:solidFill>
                  <a:schemeClr val="bg1"/>
                </a:solidFill>
                <a:latin typeface="Chiller" pitchFamily="82" charset="0"/>
              </a:rPr>
              <a:t>Il y a tant d’histoires à écrire dans une </a:t>
            </a:r>
            <a:r>
              <a:rPr lang="fr-FR" sz="2500" b="1" dirty="0" smtClean="0">
                <a:latin typeface="Chiller" pitchFamily="82" charset="0"/>
              </a:rPr>
              <a:t>seule image que chacun y invente la sienne</a:t>
            </a:r>
            <a:endParaRPr lang="fr-FR" sz="2500" b="1" dirty="0">
              <a:latin typeface="Chiller" pitchFamily="82" charset="0"/>
            </a:endParaRPr>
          </a:p>
        </p:txBody>
      </p:sp>
      <p:pic>
        <p:nvPicPr>
          <p:cNvPr id="7" name="Image 6" descr="0a0000004gif-oui-non-yes-no-105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2" y="253884"/>
            <a:ext cx="909471" cy="1089609"/>
          </a:xfrm>
          <a:prstGeom prst="rect">
            <a:avLst/>
          </a:prstGeom>
        </p:spPr>
      </p:pic>
      <p:pic>
        <p:nvPicPr>
          <p:cNvPr id="8" name="Ariel Kalma - Ballade Sur Le Lac 3 (Remastered 2020).wav">
            <a:hlinkClick r:id="" action="ppaction://media"/>
          </p:cNvPr>
          <p:cNvPicPr>
            <a:picLocks noRot="1" noChangeAspect="1"/>
          </p:cNvPicPr>
          <p:nvPr>
            <a:wavAudioFile r:embed="rId1" name="Ariel Kalma - Ballade Sur Le Lac 3 (Remastered 2020).wav"/>
          </p:nvPr>
        </p:nvPicPr>
        <p:blipFill>
          <a:blip r:embed="rId5" cstate="print"/>
          <a:stretch>
            <a:fillRect/>
          </a:stretch>
        </p:blipFill>
        <p:spPr>
          <a:xfrm>
            <a:off x="4355976" y="413916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800"/>
                            </p:stCondLst>
                            <p:childTnLst>
                              <p:par>
                                <p:cTn id="2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8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800"/>
                            </p:stCondLst>
                            <p:childTnLst>
                              <p:par>
                                <p:cTn id="28" presetID="24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46300665_3731068253704705_73351657577100682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47464" y="0"/>
            <a:ext cx="1849074" cy="4140200"/>
          </a:xfrm>
          <a:prstGeom prst="rect">
            <a:avLst/>
          </a:prstGeom>
        </p:spPr>
      </p:pic>
      <p:pic>
        <p:nvPicPr>
          <p:cNvPr id="3" name="Image 2" descr="546404658_3731071050371092_605805225084578304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0001" y="0"/>
            <a:ext cx="1849074" cy="4140200"/>
          </a:xfrm>
          <a:prstGeom prst="rect">
            <a:avLst/>
          </a:prstGeom>
        </p:spPr>
      </p:pic>
      <p:pic>
        <p:nvPicPr>
          <p:cNvPr id="4" name="Image 3" descr="546509347_3731070090371188_5813362862355487163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72000" y="0"/>
            <a:ext cx="1849074" cy="4140200"/>
          </a:xfrm>
          <a:prstGeom prst="rect">
            <a:avLst/>
          </a:prstGeom>
        </p:spPr>
      </p:pic>
      <p:pic>
        <p:nvPicPr>
          <p:cNvPr id="5" name="Image 4" descr="546634888_3731069297037934_7771044933092381957_n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" y="0"/>
            <a:ext cx="1849074" cy="4140200"/>
          </a:xfrm>
          <a:prstGeom prst="rect">
            <a:avLst/>
          </a:prstGeom>
        </p:spPr>
      </p:pic>
      <p:pic>
        <p:nvPicPr>
          <p:cNvPr id="6" name="Image 5" descr="546938001_3731071083704422_4512663853449155811_n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94926" y="0"/>
            <a:ext cx="1849074" cy="41402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46836820_3731069037037960_6945266775730900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47464" y="0"/>
            <a:ext cx="1849074" cy="4140200"/>
          </a:xfrm>
          <a:prstGeom prst="rect">
            <a:avLst/>
          </a:prstGeom>
        </p:spPr>
      </p:pic>
      <p:pic>
        <p:nvPicPr>
          <p:cNvPr id="3" name="Image 2" descr="546657294_3731069467037917_409901871505162004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0001" y="0"/>
            <a:ext cx="1849074" cy="4140200"/>
          </a:xfrm>
          <a:prstGeom prst="rect">
            <a:avLst/>
          </a:prstGeom>
        </p:spPr>
      </p:pic>
      <p:pic>
        <p:nvPicPr>
          <p:cNvPr id="4" name="Image 3" descr="546663239_3731070817037782_71394112206875195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72000" y="0"/>
            <a:ext cx="1849074" cy="4140200"/>
          </a:xfrm>
          <a:prstGeom prst="rect">
            <a:avLst/>
          </a:prstGeom>
        </p:spPr>
      </p:pic>
      <p:pic>
        <p:nvPicPr>
          <p:cNvPr id="6" name="Image 5" descr="547003921_3731070023704528_5995725314443422553_n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" y="0"/>
            <a:ext cx="1849074" cy="4140200"/>
          </a:xfrm>
          <a:prstGeom prst="rect">
            <a:avLst/>
          </a:prstGeom>
        </p:spPr>
      </p:pic>
      <p:pic>
        <p:nvPicPr>
          <p:cNvPr id="7" name="Image 6" descr="547010413_3731070597037804_6592020421274557229_n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94926" y="0"/>
            <a:ext cx="1849074" cy="41402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47046405_3731069900371207_686640846278784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36001" y="0"/>
            <a:ext cx="1849074" cy="4140200"/>
          </a:xfrm>
          <a:prstGeom prst="rect">
            <a:avLst/>
          </a:prstGeom>
        </p:spPr>
      </p:pic>
      <p:pic>
        <p:nvPicPr>
          <p:cNvPr id="3" name="Image 2" descr="547101074_3731071737037690_871757338277951451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72000" y="0"/>
            <a:ext cx="1849074" cy="4140200"/>
          </a:xfrm>
          <a:prstGeom prst="rect">
            <a:avLst/>
          </a:prstGeom>
        </p:spPr>
      </p:pic>
      <p:pic>
        <p:nvPicPr>
          <p:cNvPr id="4" name="Image 3" descr="547103396_3731071253704405_5794636363425043519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00001" y="0"/>
            <a:ext cx="1849074" cy="4140200"/>
          </a:xfrm>
          <a:prstGeom prst="rect">
            <a:avLst/>
          </a:prstGeom>
        </p:spPr>
      </p:pic>
      <p:pic>
        <p:nvPicPr>
          <p:cNvPr id="5" name="Image 4" descr="547178615_3731071800371017_2637512657410002145_n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36000" y="0"/>
            <a:ext cx="1849074" cy="4140200"/>
          </a:xfrm>
          <a:prstGeom prst="rect">
            <a:avLst/>
          </a:prstGeom>
        </p:spPr>
      </p:pic>
      <p:pic>
        <p:nvPicPr>
          <p:cNvPr id="6" name="Image 5" descr="547183380_3731071867037677_3191445884838461397_n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308000" y="0"/>
            <a:ext cx="1849074" cy="41402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47227688_3731071407037723_46891546362876097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47464" y="0"/>
            <a:ext cx="1849074" cy="4140200"/>
          </a:xfrm>
          <a:prstGeom prst="rect">
            <a:avLst/>
          </a:prstGeom>
        </p:spPr>
      </p:pic>
      <p:pic>
        <p:nvPicPr>
          <p:cNvPr id="3" name="Image 2" descr="547198550_3731070903704440_252840045596106457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0001" y="0"/>
            <a:ext cx="1849074" cy="4140200"/>
          </a:xfrm>
          <a:prstGeom prst="rect">
            <a:avLst/>
          </a:prstGeom>
        </p:spPr>
      </p:pic>
      <p:pic>
        <p:nvPicPr>
          <p:cNvPr id="4" name="Image 3" descr="547305041_3731071927037671_5343674908720194936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72000" y="0"/>
            <a:ext cx="1849074" cy="4140200"/>
          </a:xfrm>
          <a:prstGeom prst="rect">
            <a:avLst/>
          </a:prstGeom>
        </p:spPr>
      </p:pic>
      <p:pic>
        <p:nvPicPr>
          <p:cNvPr id="5" name="Image 4" descr="547255050_3731070667037797_7980144307778266141_n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08001" y="0"/>
            <a:ext cx="1849074" cy="4140200"/>
          </a:xfrm>
          <a:prstGeom prst="rect">
            <a:avLst/>
          </a:prstGeom>
        </p:spPr>
      </p:pic>
      <p:pic>
        <p:nvPicPr>
          <p:cNvPr id="7" name="Image 6" descr="547484410_3731070977037766_6775083003918726096_n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36000" y="0"/>
            <a:ext cx="1849074" cy="41402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47384506_3731069527037911_74509294179016469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47464" y="0"/>
            <a:ext cx="1849074" cy="4140200"/>
          </a:xfrm>
          <a:prstGeom prst="rect">
            <a:avLst/>
          </a:prstGeom>
        </p:spPr>
      </p:pic>
      <p:pic>
        <p:nvPicPr>
          <p:cNvPr id="3" name="Image 2" descr="547392555_3731071337037730_656721724927074683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72000" y="0"/>
            <a:ext cx="1849074" cy="4140200"/>
          </a:xfrm>
          <a:prstGeom prst="rect">
            <a:avLst/>
          </a:prstGeom>
        </p:spPr>
      </p:pic>
      <p:pic>
        <p:nvPicPr>
          <p:cNvPr id="4" name="Image 3" descr="547373093_3731069663704564_659958398660330738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00001" y="0"/>
            <a:ext cx="1849074" cy="4140200"/>
          </a:xfrm>
          <a:prstGeom prst="rect">
            <a:avLst/>
          </a:prstGeom>
        </p:spPr>
      </p:pic>
      <p:pic>
        <p:nvPicPr>
          <p:cNvPr id="5" name="Image 4" descr="547406696_3731070750371122_3804170975344635185_n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" y="0"/>
            <a:ext cx="1849074" cy="4140200"/>
          </a:xfrm>
          <a:prstGeom prst="rect">
            <a:avLst/>
          </a:prstGeom>
        </p:spPr>
      </p:pic>
      <p:pic>
        <p:nvPicPr>
          <p:cNvPr id="6" name="Image 5" descr="547481677_3731069197037944_8542266435297996750_n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308001" y="0"/>
            <a:ext cx="1849074" cy="41402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47646575_3731071990370998_32149144823372152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47464" y="0"/>
            <a:ext cx="1849074" cy="4140200"/>
          </a:xfrm>
          <a:prstGeom prst="rect">
            <a:avLst/>
          </a:prstGeom>
        </p:spPr>
      </p:pic>
      <p:pic>
        <p:nvPicPr>
          <p:cNvPr id="3" name="Image 2" descr="547563463_3731069853704545_477534878087334428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0001" y="0"/>
            <a:ext cx="1849074" cy="4140200"/>
          </a:xfrm>
          <a:prstGeom prst="rect">
            <a:avLst/>
          </a:prstGeom>
        </p:spPr>
      </p:pic>
      <p:pic>
        <p:nvPicPr>
          <p:cNvPr id="4" name="Image 3" descr="547565414_3731072073704323_5513399644914581118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72000" y="0"/>
            <a:ext cx="1849074" cy="4140200"/>
          </a:xfrm>
          <a:prstGeom prst="rect">
            <a:avLst/>
          </a:prstGeom>
        </p:spPr>
      </p:pic>
      <p:pic>
        <p:nvPicPr>
          <p:cNvPr id="5" name="Image 4" descr="547708283_3731070700371127_8805804570022107313_n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" y="0"/>
            <a:ext cx="1849074" cy="4140200"/>
          </a:xfrm>
          <a:prstGeom prst="rect">
            <a:avLst/>
          </a:prstGeom>
        </p:spPr>
      </p:pic>
      <p:pic>
        <p:nvPicPr>
          <p:cNvPr id="6" name="Image 5" descr="547780558_3731068970371300_6395875040087680126_n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308001" y="0"/>
            <a:ext cx="1849074" cy="41402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47845955_3731068680371329_28283226951384861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47464" y="0"/>
            <a:ext cx="1849074" cy="4140200"/>
          </a:xfrm>
          <a:prstGeom prst="rect">
            <a:avLst/>
          </a:prstGeom>
        </p:spPr>
      </p:pic>
      <p:pic>
        <p:nvPicPr>
          <p:cNvPr id="3" name="Image 2" descr="548219406_3731071647037699_447813657195762225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0001" y="0"/>
            <a:ext cx="1849074" cy="4140200"/>
          </a:xfrm>
          <a:prstGeom prst="rect">
            <a:avLst/>
          </a:prstGeom>
        </p:spPr>
      </p:pic>
      <p:pic>
        <p:nvPicPr>
          <p:cNvPr id="4" name="Image 3" descr="548216941_3731069960371201_6641468517091106877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72000" y="0"/>
            <a:ext cx="1849074" cy="4140200"/>
          </a:xfrm>
          <a:prstGeom prst="rect">
            <a:avLst/>
          </a:prstGeom>
        </p:spPr>
      </p:pic>
      <p:pic>
        <p:nvPicPr>
          <p:cNvPr id="5" name="Image 4" descr="548104232_3731071547037709_6136056398389324216_n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08001" y="0"/>
            <a:ext cx="1849074" cy="4140200"/>
          </a:xfrm>
          <a:prstGeom prst="rect">
            <a:avLst/>
          </a:prstGeom>
        </p:spPr>
      </p:pic>
      <p:pic>
        <p:nvPicPr>
          <p:cNvPr id="6" name="Image 5" descr="548822775_3731071180371079_9013636964932404424_n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36000" y="0"/>
            <a:ext cx="1849074" cy="41402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Riquewir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54673" y="0"/>
            <a:ext cx="6234654" cy="414020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Riquewihr457263091_10161865495364040_80814422985337491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19425" y="0"/>
            <a:ext cx="3105150" cy="4140200"/>
          </a:xfrm>
          <a:prstGeom prst="rect">
            <a:avLst/>
          </a:prstGeom>
        </p:spPr>
      </p:pic>
      <p:pic>
        <p:nvPicPr>
          <p:cNvPr id="6" name="Image 5" descr="Riquewihr457132257_10161865495894040_181014322535504394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105150" cy="4140200"/>
          </a:xfrm>
          <a:prstGeom prst="rect">
            <a:avLst/>
          </a:prstGeom>
        </p:spPr>
      </p:pic>
      <p:pic>
        <p:nvPicPr>
          <p:cNvPr id="7" name="Image 6" descr="Riquewihr457045008_10161865496039040_986524672255666049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12000" y="0"/>
            <a:ext cx="3105150" cy="414020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Riquewihr457445048_10161865495934040_15005242003720686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19425" y="0"/>
            <a:ext cx="3105150" cy="4140200"/>
          </a:xfrm>
          <a:prstGeom prst="rect">
            <a:avLst/>
          </a:prstGeom>
        </p:spPr>
      </p:pic>
      <p:pic>
        <p:nvPicPr>
          <p:cNvPr id="6" name="Image 5" descr="Riquewihr457322512_10161865495839040_814646569336375796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48000" y="0"/>
            <a:ext cx="3105150" cy="4140200"/>
          </a:xfrm>
          <a:prstGeom prst="rect">
            <a:avLst/>
          </a:prstGeom>
        </p:spPr>
      </p:pic>
      <p:pic>
        <p:nvPicPr>
          <p:cNvPr id="7" name="Image 6" descr="Riquewihr457304221_10161865496069040_4464655645638495675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3105150" cy="414020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457310351_10161865496164040_59350041734857970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19425" y="0"/>
            <a:ext cx="3105150" cy="4140200"/>
          </a:xfrm>
          <a:prstGeom prst="rect">
            <a:avLst/>
          </a:prstGeom>
        </p:spPr>
      </p:pic>
      <p:pic>
        <p:nvPicPr>
          <p:cNvPr id="4" name="Image 3" descr="Riquewihr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48000" y="0"/>
            <a:ext cx="3100837" cy="4140200"/>
          </a:xfrm>
          <a:prstGeom prst="rect">
            <a:avLst/>
          </a:prstGeom>
        </p:spPr>
      </p:pic>
      <p:pic>
        <p:nvPicPr>
          <p:cNvPr id="7" name="Image 6" descr="Riquewihr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3115932" cy="414020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reporter-5-1600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60000">
            <a:off x="5796176" y="2923983"/>
            <a:ext cx="1333382" cy="392868"/>
          </a:xfrm>
          <a:prstGeom prst="rect">
            <a:avLst/>
          </a:prstGeom>
        </p:spPr>
      </p:pic>
      <p:pic>
        <p:nvPicPr>
          <p:cNvPr id="11" name="Image 10" descr="a1appareil_photo_flash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62385" y="1449114"/>
            <a:ext cx="1219092" cy="827891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4499992" y="103652"/>
            <a:ext cx="4644115" cy="1243543"/>
          </a:xfrm>
          <a:prstGeom prst="rect">
            <a:avLst/>
          </a:prstGeom>
          <a:noFill/>
        </p:spPr>
        <p:txBody>
          <a:bodyPr wrap="square" lIns="103788" tIns="51878" rIns="103788" bIns="51878" rtlCol="0">
            <a:spAutoFit/>
          </a:bodyPr>
          <a:lstStyle/>
          <a:p>
            <a:pPr algn="ctr" defTabSz="940306"/>
            <a:r>
              <a:rPr lang="fr-FR" sz="3700" b="1" dirty="0" smtClean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Ariel  </a:t>
            </a:r>
            <a:r>
              <a:rPr lang="fr-FR" sz="3700" b="1" dirty="0" err="1" smtClean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Kalma</a:t>
            </a:r>
            <a:r>
              <a:rPr lang="fr-FR" sz="3700" b="1" dirty="0" smtClean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 </a:t>
            </a:r>
            <a:endParaRPr lang="fr-FR" sz="3700" b="1" dirty="0" smtClean="0">
              <a:ln w="19050">
                <a:noFill/>
              </a:ln>
              <a:solidFill>
                <a:prstClr val="black"/>
              </a:solidFill>
              <a:latin typeface="Franklin Gothic Medium" pitchFamily="34" charset="0"/>
            </a:endParaRPr>
          </a:p>
          <a:p>
            <a:pPr algn="ctr" defTabSz="940306"/>
            <a:r>
              <a:rPr lang="fr-FR" sz="3700" b="1" dirty="0" smtClean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Ballade  Sur  Le  </a:t>
            </a:r>
            <a:r>
              <a:rPr lang="fr-FR" sz="3700" b="1" dirty="0" smtClean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Lac</a:t>
            </a:r>
            <a:endParaRPr lang="fr-FR" sz="3700" b="1" dirty="0">
              <a:ln w="19050">
                <a:noFill/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13" name="Image 12" descr="vecteezy_audio-speaker-clipart-design-illustration_939954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629446" y="1293867"/>
            <a:ext cx="2136411" cy="1293579"/>
          </a:xfrm>
          <a:prstGeom prst="rect">
            <a:avLst/>
          </a:prstGeom>
        </p:spPr>
      </p:pic>
      <p:sp>
        <p:nvSpPr>
          <p:cNvPr id="14" name="Ellipse 13"/>
          <p:cNvSpPr>
            <a:spLocks noChangeAspect="1"/>
          </p:cNvSpPr>
          <p:nvPr/>
        </p:nvSpPr>
        <p:spPr>
          <a:xfrm>
            <a:off x="6781855" y="1397364"/>
            <a:ext cx="1837313" cy="1112478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2960"/>
            <a:endParaRPr lang="fr-FR" sz="1600">
              <a:solidFill>
                <a:prstClr val="white"/>
              </a:solidFill>
            </a:endParaRPr>
          </a:p>
        </p:txBody>
      </p:sp>
      <p:sp>
        <p:nvSpPr>
          <p:cNvPr id="15" name="ZoneTexte 14"/>
          <p:cNvSpPr txBox="1"/>
          <p:nvPr/>
        </p:nvSpPr>
        <p:spPr>
          <a:xfrm rot="-600000">
            <a:off x="3024225" y="3061499"/>
            <a:ext cx="1801514" cy="674156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noFill/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16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4703" y="2018351"/>
            <a:ext cx="1584175" cy="5352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ZoneTexte 16"/>
          <p:cNvSpPr txBox="1"/>
          <p:nvPr/>
        </p:nvSpPr>
        <p:spPr>
          <a:xfrm>
            <a:off x="228500" y="2691087"/>
            <a:ext cx="1926420" cy="674156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8" name="Étoile à 12 branches 17"/>
          <p:cNvSpPr>
            <a:spLocks noChangeAspect="1"/>
          </p:cNvSpPr>
          <p:nvPr/>
        </p:nvSpPr>
        <p:spPr>
          <a:xfrm>
            <a:off x="2285948" y="1397494"/>
            <a:ext cx="1239118" cy="465788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788" tIns="51878" rIns="103788" bIns="51878" rtlCol="0" anchor="ctr"/>
          <a:lstStyle/>
          <a:p>
            <a:pPr algn="ctr" defTabSz="940306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2592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9" name="ZoneTexte 18"/>
          <p:cNvSpPr txBox="1"/>
          <p:nvPr/>
        </p:nvSpPr>
        <p:spPr>
          <a:xfrm rot="420000">
            <a:off x="5210231" y="2285965"/>
            <a:ext cx="979045" cy="304824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1300" b="1" dirty="0" smtClean="0">
                <a:solidFill>
                  <a:srgbClr val="FF0000"/>
                </a:solidFill>
              </a:rPr>
              <a:t>14.09.2025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0" name="Image 19" descr="2446956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581379" y="621130"/>
            <a:ext cx="801979" cy="48365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 animBg="1"/>
      <p:bldP spid="15" grpId="0"/>
      <p:bldP spid="17" grpId="0"/>
      <p:bldP spid="18" grpId="0" animBg="1"/>
      <p:bldP spid="19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88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45</Words>
  <Application>Microsoft Office PowerPoint</Application>
  <PresentationFormat>Personnalisé</PresentationFormat>
  <Paragraphs>12</Paragraphs>
  <Slides>27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27</vt:i4>
      </vt:variant>
    </vt:vector>
  </HeadingPairs>
  <TitlesOfParts>
    <vt:vector size="29" baseType="lpstr">
      <vt:lpstr>Thème Office</vt:lpstr>
      <vt:lpstr>88_Thème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20</cp:revision>
  <dcterms:created xsi:type="dcterms:W3CDTF">2025-09-14T11:33:00Z</dcterms:created>
  <dcterms:modified xsi:type="dcterms:W3CDTF">2025-09-14T17:13:25Z</dcterms:modified>
</cp:coreProperties>
</file>