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25328563" cy="15819438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000" kern="1200">
        <a:solidFill>
          <a:srgbClr val="663300"/>
        </a:solidFill>
        <a:latin typeface="Garamond" panose="02020404030301010803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000" kern="1200">
        <a:solidFill>
          <a:srgbClr val="663300"/>
        </a:solidFill>
        <a:latin typeface="Garamond" panose="02020404030301010803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000" kern="1200">
        <a:solidFill>
          <a:srgbClr val="663300"/>
        </a:solidFill>
        <a:latin typeface="Garamond" panose="02020404030301010803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000" kern="1200">
        <a:solidFill>
          <a:srgbClr val="663300"/>
        </a:solidFill>
        <a:latin typeface="Garamond" panose="02020404030301010803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000" kern="1200">
        <a:solidFill>
          <a:srgbClr val="663300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sz="4000" kern="1200">
        <a:solidFill>
          <a:srgbClr val="663300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sz="4000" kern="1200">
        <a:solidFill>
          <a:srgbClr val="663300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sz="4000" kern="1200">
        <a:solidFill>
          <a:srgbClr val="663300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sz="4000" kern="1200">
        <a:solidFill>
          <a:srgbClr val="663300"/>
        </a:solidFill>
        <a:latin typeface="Garamond" panose="020204040303010108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983">
          <p15:clr>
            <a:srgbClr val="A4A3A4"/>
          </p15:clr>
        </p15:guide>
        <p15:guide id="2" pos="797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23" d="100"/>
          <a:sy n="23" d="100"/>
        </p:scale>
        <p:origin x="1046" y="62"/>
      </p:cViewPr>
      <p:guideLst>
        <p:guide orient="horz" pos="4983"/>
        <p:guide pos="797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165475" y="2589213"/>
            <a:ext cx="18997613" cy="55070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165475" y="8308975"/>
            <a:ext cx="18997613" cy="38195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B92C8-1239-4105-9A06-FA86BD58683F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50489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3784DE-88A0-4AA5-8DF6-D6B8E452158B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741869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28788" y="3943350"/>
            <a:ext cx="21845587" cy="658018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728788" y="10587038"/>
            <a:ext cx="21845587" cy="346075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8E4D65-F09A-4F86-9E18-C3CDA2221F34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05235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266825" y="3690938"/>
            <a:ext cx="11320463" cy="10440987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739688" y="3690938"/>
            <a:ext cx="11322050" cy="10440987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00B071-874D-4CB8-8181-5994534928CC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376726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44663" y="842963"/>
            <a:ext cx="21845587" cy="30575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744663" y="3878263"/>
            <a:ext cx="10715625" cy="19002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744663" y="5778500"/>
            <a:ext cx="10715625" cy="849947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12822238" y="3878263"/>
            <a:ext cx="10768012" cy="19002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12822238" y="5778500"/>
            <a:ext cx="10768012" cy="849947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C14F33-A8E0-46B8-87C2-AF3465992BD0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79230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9A0B6-25C8-4EEA-B032-7876C18B3D2F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56562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E70AF8-2FA6-45CA-AC66-E124700F7738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000904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44663" y="1054100"/>
            <a:ext cx="8169275" cy="369252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768013" y="2278063"/>
            <a:ext cx="12822237" cy="11241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44663" y="4746625"/>
            <a:ext cx="8169275" cy="87915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81404D-02F1-4773-B1E6-4BC6933A4541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98483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44663" y="1054100"/>
            <a:ext cx="8169275" cy="369252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0768013" y="2278063"/>
            <a:ext cx="12822237" cy="11241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44663" y="4746625"/>
            <a:ext cx="8169275" cy="87915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797A5-8410-481D-8106-30B1BD2A0A53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308970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2F66FF-8F3F-4D46-ACFC-A31C3752D1AE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012206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8364200" y="633413"/>
            <a:ext cx="5697538" cy="1349851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266825" y="633413"/>
            <a:ext cx="16944975" cy="13498512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E7F85F-4E9C-4B10-B6F7-D75F3154DA04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78762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66825" y="633413"/>
            <a:ext cx="22794913" cy="2636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35129" tIns="117564" rIns="235129" bIns="11756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66825" y="3690938"/>
            <a:ext cx="22794913" cy="1044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35129" tIns="117564" rIns="235129" bIns="11756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Click to edit Master text styles</a:t>
            </a:r>
          </a:p>
          <a:p>
            <a:pPr lvl="1"/>
            <a:r>
              <a:rPr lang="en-US" altLang="fr-FR" smtClean="0"/>
              <a:t>Second level</a:t>
            </a:r>
          </a:p>
          <a:p>
            <a:pPr lvl="2"/>
            <a:r>
              <a:rPr lang="en-US" altLang="fr-FR" smtClean="0"/>
              <a:t>Third level</a:t>
            </a:r>
          </a:p>
          <a:p>
            <a:pPr lvl="3"/>
            <a:r>
              <a:rPr lang="en-US" altLang="fr-FR" smtClean="0"/>
              <a:t>Fourth level</a:t>
            </a:r>
          </a:p>
          <a:p>
            <a:pPr lvl="4"/>
            <a:r>
              <a:rPr lang="en-US" altLang="fr-FR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66825" y="14406563"/>
            <a:ext cx="5910263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35129" tIns="117564" rIns="235129" bIns="117564" numCol="1" anchor="t" anchorCtr="0" compatLnSpc="1">
            <a:prstTxWarp prst="textNoShape">
              <a:avLst/>
            </a:prstTxWarp>
          </a:bodyPr>
          <a:lstStyle>
            <a:lvl1pPr defTabSz="2351088"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653463" y="14406563"/>
            <a:ext cx="8021637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35129" tIns="117564" rIns="235129" bIns="117564" numCol="1" anchor="t" anchorCtr="0" compatLnSpc="1">
            <a:prstTxWarp prst="textNoShape">
              <a:avLst/>
            </a:prstTxWarp>
          </a:bodyPr>
          <a:lstStyle>
            <a:lvl1pPr algn="ctr" defTabSz="2351088"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8151475" y="14406563"/>
            <a:ext cx="5910263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35129" tIns="117564" rIns="235129" bIns="117564" numCol="1" anchor="t" anchorCtr="0" compatLnSpc="1">
            <a:prstTxWarp prst="textNoShape">
              <a:avLst/>
            </a:prstTxWarp>
          </a:bodyPr>
          <a:lstStyle>
            <a:lvl1pPr algn="r" defTabSz="2351088"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fld id="{EEE9A7B3-C6FF-4FDC-95A8-3DBC812857F8}" type="slidenum">
              <a:rPr lang="en-US" altLang="fr-FR"/>
              <a:pPr/>
              <a:t>‹N°›</a:t>
            </a:fld>
            <a:endParaRPr lang="en-US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xStyles>
    <p:titleStyle>
      <a:lvl1pPr algn="ctr" defTabSz="2351088" rtl="0" fontAlgn="base">
        <a:spcBef>
          <a:spcPct val="0"/>
        </a:spcBef>
        <a:spcAft>
          <a:spcPct val="0"/>
        </a:spcAft>
        <a:defRPr sz="11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351088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panose="020B0604020202020204" pitchFamily="34" charset="0"/>
        </a:defRPr>
      </a:lvl2pPr>
      <a:lvl3pPr algn="ctr" defTabSz="2351088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panose="020B0604020202020204" pitchFamily="34" charset="0"/>
        </a:defRPr>
      </a:lvl3pPr>
      <a:lvl4pPr algn="ctr" defTabSz="2351088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panose="020B0604020202020204" pitchFamily="34" charset="0"/>
        </a:defRPr>
      </a:lvl4pPr>
      <a:lvl5pPr algn="ctr" defTabSz="2351088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panose="020B0604020202020204" pitchFamily="34" charset="0"/>
        </a:defRPr>
      </a:lvl5pPr>
      <a:lvl6pPr marL="457200" algn="ctr" defTabSz="2351088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panose="020B0604020202020204" pitchFamily="34" charset="0"/>
        </a:defRPr>
      </a:lvl6pPr>
      <a:lvl7pPr marL="914400" algn="ctr" defTabSz="2351088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panose="020B0604020202020204" pitchFamily="34" charset="0"/>
        </a:defRPr>
      </a:lvl7pPr>
      <a:lvl8pPr marL="1371600" algn="ctr" defTabSz="2351088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panose="020B0604020202020204" pitchFamily="34" charset="0"/>
        </a:defRPr>
      </a:lvl8pPr>
      <a:lvl9pPr marL="1828800" algn="ctr" defTabSz="2351088" rtl="0" fontAlgn="base">
        <a:spcBef>
          <a:spcPct val="0"/>
        </a:spcBef>
        <a:spcAft>
          <a:spcPct val="0"/>
        </a:spcAft>
        <a:defRPr sz="113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881063" indent="-881063" algn="l" defTabSz="2351088" rtl="0" fontAlgn="base">
        <a:spcBef>
          <a:spcPct val="20000"/>
        </a:spcBef>
        <a:spcAft>
          <a:spcPct val="0"/>
        </a:spcAft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1pPr>
      <a:lvl2pPr marL="1909763" indent="-733425" algn="l" defTabSz="2351088" rtl="0" fontAlgn="base">
        <a:spcBef>
          <a:spcPct val="20000"/>
        </a:spcBef>
        <a:spcAft>
          <a:spcPct val="0"/>
        </a:spcAft>
        <a:buChar char="–"/>
        <a:defRPr sz="7200" kern="1200">
          <a:solidFill>
            <a:schemeClr val="tx1"/>
          </a:solidFill>
          <a:latin typeface="+mn-lt"/>
          <a:ea typeface="+mn-ea"/>
          <a:cs typeface="+mn-cs"/>
        </a:defRPr>
      </a:lvl2pPr>
      <a:lvl3pPr marL="2938463" indent="-587375" algn="l" defTabSz="2351088" rtl="0" fontAlgn="base">
        <a:spcBef>
          <a:spcPct val="20000"/>
        </a:spcBef>
        <a:spcAft>
          <a:spcPct val="0"/>
        </a:spcAft>
        <a:buChar char="•"/>
        <a:defRPr sz="6200" kern="1200">
          <a:solidFill>
            <a:schemeClr val="tx1"/>
          </a:solidFill>
          <a:latin typeface="+mn-lt"/>
          <a:ea typeface="+mn-ea"/>
          <a:cs typeface="+mn-cs"/>
        </a:defRPr>
      </a:lvl3pPr>
      <a:lvl4pPr marL="4114800" indent="-587375" algn="l" defTabSz="2351088" rtl="0" fontAlgn="base">
        <a:spcBef>
          <a:spcPct val="20000"/>
        </a:spcBef>
        <a:spcAft>
          <a:spcPct val="0"/>
        </a:spcAft>
        <a:buChar char="–"/>
        <a:defRPr sz="5100" kern="1200">
          <a:solidFill>
            <a:schemeClr val="tx1"/>
          </a:solidFill>
          <a:latin typeface="+mn-lt"/>
          <a:ea typeface="+mn-ea"/>
          <a:cs typeface="+mn-cs"/>
        </a:defRPr>
      </a:lvl4pPr>
      <a:lvl5pPr marL="5291138" indent="-588963" algn="l" defTabSz="2351088" rtl="0" fontAlgn="base">
        <a:spcBef>
          <a:spcPct val="20000"/>
        </a:spcBef>
        <a:spcAft>
          <a:spcPct val="0"/>
        </a:spcAft>
        <a:buChar char="»"/>
        <a:defRPr sz="5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281" y="5724214"/>
            <a:ext cx="9148438" cy="1007167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29881" y="1204119"/>
            <a:ext cx="16383001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LANGUEDOC- ROUSSILLON EN IMAGES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956" y="13853319"/>
            <a:ext cx="6765805" cy="134302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4881" y="8560536"/>
            <a:ext cx="7235354" cy="723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244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  <p:sndAc>
          <p:stSnd loop="1">
            <p:snd r:embed="rId2" name="Musique Guitare 1.wav"/>
          </p:stSnd>
        </p:sndAc>
      </p:transition>
    </mc:Choice>
    <mc:Fallback>
      <p:transition spd="slow" advTm="6000">
        <p:push dir="u"/>
        <p:sndAc>
          <p:stSnd loop="1">
            <p:snd r:embed="rId2" name="Musique Guitare 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03689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95275" cy="1614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4740275" y="7594600"/>
            <a:ext cx="15621000" cy="43545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4400" kern="10" spc="880"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</a:rPr>
              <a:t>Languedoc-Rousillon</a:t>
            </a:r>
          </a:p>
        </p:txBody>
      </p:sp>
      <p:pic>
        <p:nvPicPr>
          <p:cNvPr id="2054" name="Picture 6" descr="103689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95275" cy="1614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35681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596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9243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593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76298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6216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129572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0675"/>
            <a:ext cx="26304875" cy="1665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61087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95275" cy="1606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108190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6216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130013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594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131914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152475" cy="1592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93457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362275" cy="160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146345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588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148417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594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92320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607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158385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58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124653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838275" cy="1591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155376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595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Beziers-a189334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25328563" cy="1589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Blick-zurueck-a196028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598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166613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95275" cy="1593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Farbenpracht-in-Collioure-a196226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589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Die-Burg-a180731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596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Damenpaerchen-in-Saintes-Maries-de-la-mer-a199998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592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Minervois-im-Herbst-2-a191777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595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Meer-Sueden-a200234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95275" cy="1581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PLACE-DE-LA-COMEDIE-a180888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19075" cy="1594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Place-de-la-Comedie-a188105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610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Triumphbogen-Montpellier-a181135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597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Hotel-de-Region-Languedoc-Roussillon-a19494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533475" cy="159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La-cite-Carcassonne-a20009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771475" cy="1605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Restaurant-in-Roussillon-a191398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695275" cy="159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Nimes-An-der-Arena-a202093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328563" cy="159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2281" y="746919"/>
            <a:ext cx="1333500" cy="952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481" y="486172"/>
            <a:ext cx="4285884" cy="242649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3510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4000" b="0" i="0" u="none" strike="noStrike" cap="none" normalizeH="0" baseline="0" smtClean="0">
            <a:ln>
              <a:noFill/>
            </a:ln>
            <a:solidFill>
              <a:srgbClr val="663300"/>
            </a:solidFill>
            <a:effectLst/>
            <a:latin typeface="Garamond" panose="02020404030301010803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3510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4000" b="0" i="0" u="none" strike="noStrike" cap="none" normalizeH="0" baseline="0" smtClean="0">
            <a:ln>
              <a:noFill/>
            </a:ln>
            <a:solidFill>
              <a:srgbClr val="663300"/>
            </a:solidFill>
            <a:effectLst/>
            <a:latin typeface="Garamond" panose="02020404030301010803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5</Words>
  <Application>Microsoft Office PowerPoint</Application>
  <PresentationFormat>Personnalisé</PresentationFormat>
  <Paragraphs>2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5" baseType="lpstr">
      <vt:lpstr>Arial</vt:lpstr>
      <vt:lpstr>Garamond</vt:lpstr>
      <vt:lpstr>Default Design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Languedoc Roussilon en images </dc:title>
  <dc:creator>Perroquet34740</dc:creator>
  <cp:lastModifiedBy>user</cp:lastModifiedBy>
  <cp:revision>9</cp:revision>
  <dcterms:created xsi:type="dcterms:W3CDTF">2010-03-28T10:49:16Z</dcterms:created>
  <dcterms:modified xsi:type="dcterms:W3CDTF">2025-12-02T19:53:48Z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0008006639000000000001023620</vt:lpwstr>
  </property>
  <property fmtid="{D5CDD505-2E9C-101B-9397-08002B2CF9AE}" pid="3" name="_MarkAsFinal">
    <vt:bool>true</vt:bool>
  </property>
</Properties>
</file>