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6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5" autoAdjust="0"/>
    <p:restoredTop sz="94660"/>
  </p:normalViewPr>
  <p:slideViewPr>
    <p:cSldViewPr snapToGrid="0">
      <p:cViewPr varScale="1">
        <p:scale>
          <a:sx n="57" d="100"/>
          <a:sy n="57" d="100"/>
        </p:scale>
        <p:origin x="73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8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51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43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083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8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36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07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7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86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14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A0CB8-2BF1-4A9A-93C9-34F5FEE9BB8A}" type="datetimeFigureOut">
              <a:rPr lang="fr-FR" smtClean="0"/>
              <a:t>14/12/2025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13868-C96D-415F-829D-6E423CBA1F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0925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11" y="255493"/>
            <a:ext cx="11259671" cy="633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5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  <p:sndAc>
          <p:stSnd loop="1">
            <p:snd r:embed="rId2" name="Benny Hill.wav"/>
          </p:stSnd>
        </p:sndAc>
      </p:transition>
    </mc:Choice>
    <mc:Fallback xmlns="">
      <p:transition spd="slow">
        <p:push dir="u"/>
        <p:sndAc>
          <p:stSnd loop="1">
            <p:snd r:embed="rId4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115" y="94129"/>
            <a:ext cx="8324764" cy="6763871"/>
          </a:xfrm>
        </p:spPr>
      </p:pic>
    </p:spTree>
    <p:extLst>
      <p:ext uri="{BB962C8B-B14F-4D97-AF65-F5344CB8AC3E}">
        <p14:creationId xmlns:p14="http://schemas.microsoft.com/office/powerpoint/2010/main" val="34137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7" y="0"/>
            <a:ext cx="6793243" cy="7336702"/>
          </a:xfrm>
        </p:spPr>
      </p:pic>
    </p:spTree>
    <p:extLst>
      <p:ext uri="{BB962C8B-B14F-4D97-AF65-F5344CB8AC3E}">
        <p14:creationId xmlns:p14="http://schemas.microsoft.com/office/powerpoint/2010/main" val="20490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247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43809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192" y="0"/>
            <a:ext cx="7747616" cy="6762750"/>
          </a:xfrm>
        </p:spPr>
      </p:pic>
    </p:spTree>
    <p:extLst>
      <p:ext uri="{BB962C8B-B14F-4D97-AF65-F5344CB8AC3E}">
        <p14:creationId xmlns:p14="http://schemas.microsoft.com/office/powerpoint/2010/main" val="182538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031" y="-1"/>
            <a:ext cx="6840097" cy="6827093"/>
          </a:xfrm>
        </p:spPr>
      </p:pic>
    </p:spTree>
    <p:extLst>
      <p:ext uri="{BB962C8B-B14F-4D97-AF65-F5344CB8AC3E}">
        <p14:creationId xmlns:p14="http://schemas.microsoft.com/office/powerpoint/2010/main" val="30639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-1"/>
            <a:ext cx="6196939" cy="6825089"/>
          </a:xfrm>
        </p:spPr>
      </p:pic>
    </p:spTree>
    <p:extLst>
      <p:ext uri="{BB962C8B-B14F-4D97-AF65-F5344CB8AC3E}">
        <p14:creationId xmlns:p14="http://schemas.microsoft.com/office/powerpoint/2010/main" val="53716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129" y="94128"/>
            <a:ext cx="6218304" cy="6642847"/>
          </a:xfrm>
        </p:spPr>
      </p:pic>
    </p:spTree>
    <p:extLst>
      <p:ext uri="{BB962C8B-B14F-4D97-AF65-F5344CB8AC3E}">
        <p14:creationId xmlns:p14="http://schemas.microsoft.com/office/powerpoint/2010/main" val="237647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43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05385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535" y="0"/>
            <a:ext cx="7350711" cy="6858000"/>
          </a:xfrm>
        </p:spPr>
      </p:pic>
    </p:spTree>
    <p:extLst>
      <p:ext uri="{BB962C8B-B14F-4D97-AF65-F5344CB8AC3E}">
        <p14:creationId xmlns:p14="http://schemas.microsoft.com/office/powerpoint/2010/main" val="416596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19" y="-107576"/>
            <a:ext cx="5835812" cy="7395882"/>
          </a:xfrm>
        </p:spPr>
      </p:pic>
    </p:spTree>
    <p:extLst>
      <p:ext uri="{BB962C8B-B14F-4D97-AF65-F5344CB8AC3E}">
        <p14:creationId xmlns:p14="http://schemas.microsoft.com/office/powerpoint/2010/main" val="93783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75" y="188258"/>
            <a:ext cx="8632432" cy="7476565"/>
          </a:xfrm>
        </p:spPr>
      </p:pic>
    </p:spTree>
    <p:extLst>
      <p:ext uri="{BB962C8B-B14F-4D97-AF65-F5344CB8AC3E}">
        <p14:creationId xmlns:p14="http://schemas.microsoft.com/office/powerpoint/2010/main" val="43285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589" y="9413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19556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670" y="0"/>
            <a:ext cx="6955165" cy="6955165"/>
          </a:xfrm>
        </p:spPr>
      </p:pic>
    </p:spTree>
    <p:extLst>
      <p:ext uri="{BB962C8B-B14F-4D97-AF65-F5344CB8AC3E}">
        <p14:creationId xmlns:p14="http://schemas.microsoft.com/office/powerpoint/2010/main" val="392193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776" y="0"/>
            <a:ext cx="5609356" cy="6750424"/>
          </a:xfrm>
        </p:spPr>
      </p:pic>
    </p:spTree>
    <p:extLst>
      <p:ext uri="{BB962C8B-B14F-4D97-AF65-F5344CB8AC3E}">
        <p14:creationId xmlns:p14="http://schemas.microsoft.com/office/powerpoint/2010/main" val="16806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874" y="-1"/>
            <a:ext cx="5246845" cy="6992471"/>
          </a:xfrm>
        </p:spPr>
      </p:pic>
    </p:spTree>
    <p:extLst>
      <p:ext uri="{BB962C8B-B14F-4D97-AF65-F5344CB8AC3E}">
        <p14:creationId xmlns:p14="http://schemas.microsoft.com/office/powerpoint/2010/main" val="323503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793370" cy="7342094"/>
          </a:xfrm>
        </p:spPr>
      </p:pic>
    </p:spTree>
    <p:extLst>
      <p:ext uri="{BB962C8B-B14F-4D97-AF65-F5344CB8AC3E}">
        <p14:creationId xmlns:p14="http://schemas.microsoft.com/office/powerpoint/2010/main" val="97656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733" y="0"/>
            <a:ext cx="5260330" cy="6750424"/>
          </a:xfrm>
        </p:spPr>
      </p:pic>
    </p:spTree>
    <p:extLst>
      <p:ext uri="{BB962C8B-B14F-4D97-AF65-F5344CB8AC3E}">
        <p14:creationId xmlns:p14="http://schemas.microsoft.com/office/powerpoint/2010/main" val="274404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10" y="268940"/>
            <a:ext cx="10509476" cy="5916706"/>
          </a:xfrm>
        </p:spPr>
      </p:pic>
    </p:spTree>
    <p:extLst>
      <p:ext uri="{BB962C8B-B14F-4D97-AF65-F5344CB8AC3E}">
        <p14:creationId xmlns:p14="http://schemas.microsoft.com/office/powerpoint/2010/main" val="146412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4102"/>
            <a:ext cx="9133788" cy="6331510"/>
          </a:xfrm>
        </p:spPr>
      </p:pic>
    </p:spTree>
    <p:extLst>
      <p:ext uri="{BB962C8B-B14F-4D97-AF65-F5344CB8AC3E}">
        <p14:creationId xmlns:p14="http://schemas.microsoft.com/office/powerpoint/2010/main" val="370913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13" y="-107576"/>
            <a:ext cx="4827120" cy="7516905"/>
          </a:xfrm>
        </p:spPr>
      </p:pic>
    </p:spTree>
    <p:extLst>
      <p:ext uri="{BB962C8B-B14F-4D97-AF65-F5344CB8AC3E}">
        <p14:creationId xmlns:p14="http://schemas.microsoft.com/office/powerpoint/2010/main" val="256923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91" y="0"/>
            <a:ext cx="5171585" cy="6823346"/>
          </a:xfrm>
        </p:spPr>
      </p:pic>
    </p:spTree>
    <p:extLst>
      <p:ext uri="{BB962C8B-B14F-4D97-AF65-F5344CB8AC3E}">
        <p14:creationId xmlns:p14="http://schemas.microsoft.com/office/powerpoint/2010/main" val="228758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906" y="779928"/>
            <a:ext cx="9090936" cy="6898341"/>
          </a:xfrm>
        </p:spPr>
      </p:pic>
    </p:spTree>
    <p:extLst>
      <p:ext uri="{BB962C8B-B14F-4D97-AF65-F5344CB8AC3E}">
        <p14:creationId xmlns:p14="http://schemas.microsoft.com/office/powerpoint/2010/main" val="352197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268" y="-94129"/>
            <a:ext cx="7285463" cy="6858000"/>
          </a:xfrm>
        </p:spPr>
      </p:pic>
    </p:spTree>
    <p:extLst>
      <p:ext uri="{BB962C8B-B14F-4D97-AF65-F5344CB8AC3E}">
        <p14:creationId xmlns:p14="http://schemas.microsoft.com/office/powerpoint/2010/main" val="245145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4849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09" y="0"/>
            <a:ext cx="7180729" cy="6858000"/>
          </a:xfrm>
        </p:spPr>
      </p:pic>
    </p:spTree>
    <p:extLst>
      <p:ext uri="{BB962C8B-B14F-4D97-AF65-F5344CB8AC3E}">
        <p14:creationId xmlns:p14="http://schemas.microsoft.com/office/powerpoint/2010/main" val="137371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89" y="0"/>
            <a:ext cx="8489522" cy="7705165"/>
          </a:xfrm>
        </p:spPr>
      </p:pic>
    </p:spTree>
    <p:extLst>
      <p:ext uri="{BB962C8B-B14F-4D97-AF65-F5344CB8AC3E}">
        <p14:creationId xmlns:p14="http://schemas.microsoft.com/office/powerpoint/2010/main" val="378753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376" y="-1156448"/>
            <a:ext cx="7821247" cy="9385497"/>
          </a:xfrm>
        </p:spPr>
      </p:pic>
    </p:spTree>
    <p:extLst>
      <p:ext uri="{BB962C8B-B14F-4D97-AF65-F5344CB8AC3E}">
        <p14:creationId xmlns:p14="http://schemas.microsoft.com/office/powerpoint/2010/main" val="15931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99" y="0"/>
            <a:ext cx="6607885" cy="7866529"/>
          </a:xfrm>
        </p:spPr>
      </p:pic>
    </p:spTree>
    <p:extLst>
      <p:ext uri="{BB962C8B-B14F-4D97-AF65-F5344CB8AC3E}">
        <p14:creationId xmlns:p14="http://schemas.microsoft.com/office/powerpoint/2010/main" val="335339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048" y="0"/>
            <a:ext cx="6677738" cy="7368988"/>
          </a:xfrm>
        </p:spPr>
      </p:pic>
    </p:spTree>
    <p:extLst>
      <p:ext uri="{BB962C8B-B14F-4D97-AF65-F5344CB8AC3E}">
        <p14:creationId xmlns:p14="http://schemas.microsoft.com/office/powerpoint/2010/main" val="318811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52282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139" y="-1"/>
            <a:ext cx="5972979" cy="6901705"/>
          </a:xfrm>
        </p:spPr>
      </p:pic>
    </p:spTree>
    <p:extLst>
      <p:ext uri="{BB962C8B-B14F-4D97-AF65-F5344CB8AC3E}">
        <p14:creationId xmlns:p14="http://schemas.microsoft.com/office/powerpoint/2010/main" val="375594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729" y="0"/>
            <a:ext cx="5151318" cy="6860877"/>
          </a:xfrm>
        </p:spPr>
      </p:pic>
    </p:spTree>
    <p:extLst>
      <p:ext uri="{BB962C8B-B14F-4D97-AF65-F5344CB8AC3E}">
        <p14:creationId xmlns:p14="http://schemas.microsoft.com/office/powerpoint/2010/main" val="228623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616" y="0"/>
            <a:ext cx="5194768" cy="7772400"/>
          </a:xfrm>
        </p:spPr>
      </p:pic>
    </p:spTree>
    <p:extLst>
      <p:ext uri="{BB962C8B-B14F-4D97-AF65-F5344CB8AC3E}">
        <p14:creationId xmlns:p14="http://schemas.microsoft.com/office/powerpoint/2010/main" val="6695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2" y="-1"/>
            <a:ext cx="6711466" cy="6996509"/>
          </a:xfrm>
        </p:spPr>
      </p:pic>
    </p:spTree>
    <p:extLst>
      <p:ext uri="{BB962C8B-B14F-4D97-AF65-F5344CB8AC3E}">
        <p14:creationId xmlns:p14="http://schemas.microsoft.com/office/powerpoint/2010/main" val="395972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19" y="0"/>
            <a:ext cx="5743621" cy="6878588"/>
          </a:xfrm>
        </p:spPr>
      </p:pic>
    </p:spTree>
    <p:extLst>
      <p:ext uri="{BB962C8B-B14F-4D97-AF65-F5344CB8AC3E}">
        <p14:creationId xmlns:p14="http://schemas.microsoft.com/office/powerpoint/2010/main" val="266847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876" y="228600"/>
            <a:ext cx="8991290" cy="7342094"/>
          </a:xfrm>
        </p:spPr>
      </p:pic>
    </p:spTree>
    <p:extLst>
      <p:ext uri="{BB962C8B-B14F-4D97-AF65-F5344CB8AC3E}">
        <p14:creationId xmlns:p14="http://schemas.microsoft.com/office/powerpoint/2010/main" val="421347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34" y="0"/>
            <a:ext cx="5898132" cy="6858000"/>
          </a:xfrm>
        </p:spPr>
      </p:pic>
    </p:spTree>
    <p:extLst>
      <p:ext uri="{BB962C8B-B14F-4D97-AF65-F5344CB8AC3E}">
        <p14:creationId xmlns:p14="http://schemas.microsoft.com/office/powerpoint/2010/main" val="51501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471" y="121024"/>
            <a:ext cx="8729905" cy="6929363"/>
          </a:xfrm>
        </p:spPr>
      </p:pic>
    </p:spTree>
    <p:extLst>
      <p:ext uri="{BB962C8B-B14F-4D97-AF65-F5344CB8AC3E}">
        <p14:creationId xmlns:p14="http://schemas.microsoft.com/office/powerpoint/2010/main" val="256283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582" y="0"/>
            <a:ext cx="7630836" cy="7077877"/>
          </a:xfrm>
        </p:spPr>
      </p:pic>
    </p:spTree>
    <p:extLst>
      <p:ext uri="{BB962C8B-B14F-4D97-AF65-F5344CB8AC3E}">
        <p14:creationId xmlns:p14="http://schemas.microsoft.com/office/powerpoint/2010/main" val="60015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03" y="0"/>
            <a:ext cx="6635644" cy="7088679"/>
          </a:xfrm>
        </p:spPr>
      </p:pic>
    </p:spTree>
    <p:extLst>
      <p:ext uri="{BB962C8B-B14F-4D97-AF65-F5344CB8AC3E}">
        <p14:creationId xmlns:p14="http://schemas.microsoft.com/office/powerpoint/2010/main" val="162686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3" y="94129"/>
            <a:ext cx="5750928" cy="7288306"/>
          </a:xfrm>
        </p:spPr>
      </p:pic>
    </p:spTree>
    <p:extLst>
      <p:ext uri="{BB962C8B-B14F-4D97-AF65-F5344CB8AC3E}">
        <p14:creationId xmlns:p14="http://schemas.microsoft.com/office/powerpoint/2010/main" val="110953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397" y="365125"/>
            <a:ext cx="7652075" cy="7111440"/>
          </a:xfrm>
        </p:spPr>
      </p:pic>
    </p:spTree>
    <p:extLst>
      <p:ext uri="{BB962C8B-B14F-4D97-AF65-F5344CB8AC3E}">
        <p14:creationId xmlns:p14="http://schemas.microsoft.com/office/powerpoint/2010/main" val="408171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14" y="0"/>
            <a:ext cx="6152297" cy="6938219"/>
          </a:xfrm>
        </p:spPr>
      </p:pic>
    </p:spTree>
    <p:extLst>
      <p:ext uri="{BB962C8B-B14F-4D97-AF65-F5344CB8AC3E}">
        <p14:creationId xmlns:p14="http://schemas.microsoft.com/office/powerpoint/2010/main" val="362167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082" y="1690688"/>
            <a:ext cx="7346375" cy="5101650"/>
          </a:xfrm>
        </p:spPr>
      </p:pic>
      <p:sp>
        <p:nvSpPr>
          <p:cNvPr id="5" name="ZoneTexte 4"/>
          <p:cNvSpPr txBox="1"/>
          <p:nvPr/>
        </p:nvSpPr>
        <p:spPr>
          <a:xfrm>
            <a:off x="2649070" y="806824"/>
            <a:ext cx="62797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sz="3600" dirty="0" smtClean="0"/>
              <a:t>Y </a:t>
            </a:r>
            <a:r>
              <a:rPr lang="fr-FR" sz="3600" dirty="0" err="1" smtClean="0"/>
              <a:t>fot</a:t>
            </a:r>
            <a:r>
              <a:rPr lang="fr-FR" sz="3600" dirty="0" smtClean="0"/>
              <a:t> cacher après </a:t>
            </a:r>
            <a:r>
              <a:rPr lang="fr-FR" sz="3600" dirty="0" err="1" smtClean="0"/>
              <a:t>ech</a:t>
            </a:r>
            <a:r>
              <a:rPr lang="fr-FR" sz="3600" dirty="0" smtClean="0"/>
              <a:t> cat !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322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082" y="270996"/>
            <a:ext cx="8955388" cy="6380714"/>
          </a:xfrm>
        </p:spPr>
      </p:pic>
    </p:spTree>
    <p:extLst>
      <p:ext uri="{BB962C8B-B14F-4D97-AF65-F5344CB8AC3E}">
        <p14:creationId xmlns:p14="http://schemas.microsoft.com/office/powerpoint/2010/main" val="175011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28" y="0"/>
            <a:ext cx="6686825" cy="6801240"/>
          </a:xfrm>
        </p:spPr>
      </p:pic>
    </p:spTree>
    <p:extLst>
      <p:ext uri="{BB962C8B-B14F-4D97-AF65-F5344CB8AC3E}">
        <p14:creationId xmlns:p14="http://schemas.microsoft.com/office/powerpoint/2010/main" val="12390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662" y="-94130"/>
            <a:ext cx="5701552" cy="7126941"/>
          </a:xfrm>
        </p:spPr>
      </p:pic>
    </p:spTree>
    <p:extLst>
      <p:ext uri="{BB962C8B-B14F-4D97-AF65-F5344CB8AC3E}">
        <p14:creationId xmlns:p14="http://schemas.microsoft.com/office/powerpoint/2010/main" val="18552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2635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03" y="0"/>
            <a:ext cx="5670376" cy="771861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8432" y="5548032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1389"/>
            <a:ext cx="1681152" cy="95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9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8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 h'ti N° 122</dc:title>
  <dc:creator>Perroquet34740</dc:creator>
  <cp:lastModifiedBy>user</cp:lastModifiedBy>
  <cp:revision>8</cp:revision>
  <dcterms:created xsi:type="dcterms:W3CDTF">2025-12-14T16:35:31Z</dcterms:created>
  <dcterms:modified xsi:type="dcterms:W3CDTF">2025-12-14T18:59:25Z</dcterms:modified>
  <cp:contentStatus/>
</cp:coreProperties>
</file>