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4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yHowWnUDBPs9IT2nd4JcA==" hashData="di2kojct5JRfyKEu5cysc7d2gQ5z/fefPP7qcvOHIeNcogI7aGiQ+xMB9bPsp5RgFkgtuqo1yCLBcz70zP+p2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327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14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029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497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549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7386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4186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8427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664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533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4968A-B192-46E3-8700-C41D448D18D0}" type="datetimeFigureOut">
              <a:rPr lang="fr-FR" smtClean="0"/>
              <a:t>13/12/2025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469E4-E679-4447-9492-E146214611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3886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openxmlformats.org/officeDocument/2006/relationships/image" Target="../media/image4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30" b="5895"/>
          <a:stretch/>
        </p:blipFill>
        <p:spPr>
          <a:xfrm>
            <a:off x="3198000" y="0"/>
            <a:ext cx="5796000" cy="686666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1190" y="4925599"/>
            <a:ext cx="1298448" cy="144475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75" y="1149927"/>
            <a:ext cx="3095625" cy="19812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854" y="3818289"/>
            <a:ext cx="2520000" cy="2552062"/>
          </a:xfrm>
          <a:prstGeom prst="rect">
            <a:avLst/>
          </a:prstGeom>
        </p:spPr>
      </p:pic>
      <p:pic>
        <p:nvPicPr>
          <p:cNvPr id="1026" name="Picture 2" descr="https://blogger.googleusercontent.com/img/b/R29vZ2xl/AVvXsEjfltLL03yzokJHq4EK3-8bMwyKYCTy8CZm_LTvoO4W6CYvkwkQ_mlSHtmB7sUTDtFlJ6-0j0EL-Eb89vfiDKNu57Beyy09CVsfi-pQCLhKQf-ln61DeyvwOib1esxFBQOmO_LWTLxflZGX/s1600/Attention-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414" y="1349865"/>
            <a:ext cx="228600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me sensible s'abstenir #tattooed #tattoo #tatouage #tattooing #🔞  #anulingus #anus #vagin #couteau #knife #squirt #tatouagenras  #tattooornament #tattoolace #solnovacheyenne #cheyenne_tattooequipment  #finelinertattoo #france #littlemonytattoo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28" y="3643722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générique télé histoire sans paroles- Chicken Reel (128kbit_AAC)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684025" y="22513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884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53" y="-9120"/>
            <a:ext cx="4752000" cy="686712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6432" y="0"/>
            <a:ext cx="4788000" cy="6880127"/>
          </a:xfrm>
          <a:prstGeom prst="rect">
            <a:avLst/>
          </a:prstGeom>
        </p:spPr>
      </p:pic>
      <p:pic>
        <p:nvPicPr>
          <p:cNvPr id="2050" name="Picture 2" descr="🚨CUIDADO ARMYS CON ESTE ENGENDRO 🚨 | ARMY's Amino Amin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93" y="1880062"/>
            <a:ext cx="2971800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146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479" y="19618"/>
            <a:ext cx="5148000" cy="68383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7627" y="0"/>
            <a:ext cx="5220000" cy="686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881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56" y="0"/>
            <a:ext cx="5148000" cy="685232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7327" y="0"/>
            <a:ext cx="5040000" cy="687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39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748" y="0"/>
            <a:ext cx="4896000" cy="683606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7821" y="3"/>
            <a:ext cx="5076000" cy="684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4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612" y="5"/>
            <a:ext cx="4968000" cy="687002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9861" y="5"/>
            <a:ext cx="5004000" cy="6841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59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24" y="7"/>
            <a:ext cx="4932000" cy="684384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60" y="-2"/>
            <a:ext cx="5076000" cy="6849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790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934" y="0"/>
            <a:ext cx="5220000" cy="68640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6574" y="0"/>
            <a:ext cx="5220000" cy="6880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1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816" y="6"/>
            <a:ext cx="5256000" cy="685952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9708" y="6"/>
            <a:ext cx="5220000" cy="685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53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84" y="4"/>
            <a:ext cx="5364000" cy="687080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7122" y="2"/>
            <a:ext cx="5472000" cy="6846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32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582" y="20457"/>
            <a:ext cx="4716000" cy="683754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0037" y="0"/>
            <a:ext cx="4860000" cy="6843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16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4" y="-2"/>
            <a:ext cx="5148000" cy="68826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7503" y="4"/>
            <a:ext cx="5112000" cy="6869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92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79" y="0"/>
            <a:ext cx="5256000" cy="684976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696" y="-8"/>
            <a:ext cx="5184000" cy="6851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8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742" y="-9"/>
            <a:ext cx="5256000" cy="686240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9079" y="0"/>
            <a:ext cx="5184000" cy="684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04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528" y="11256"/>
            <a:ext cx="5256000" cy="684674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5910" y="0"/>
            <a:ext cx="5220000" cy="6829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513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205" y="0"/>
            <a:ext cx="5364000" cy="686448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0549" y="-2"/>
            <a:ext cx="5328000" cy="686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58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569" y="0"/>
            <a:ext cx="4896000" cy="684598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761" y="0"/>
            <a:ext cx="5076000" cy="688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145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477" y="0"/>
            <a:ext cx="5616000" cy="684177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1553" y="2"/>
            <a:ext cx="5436000" cy="683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799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332" y="21956"/>
            <a:ext cx="5652000" cy="68295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7332" y="-4"/>
            <a:ext cx="5436000" cy="687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52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68000" cy="687291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702" y="708574"/>
            <a:ext cx="3682538" cy="186005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08" y="185478"/>
            <a:ext cx="3048000" cy="211455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66008" y="4613564"/>
            <a:ext cx="4796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FFFF00"/>
                </a:solidFill>
              </a:rPr>
              <a:t>Bandes Dessinées du NET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5016" y="5075229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0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</Words>
  <Application>Microsoft Office PowerPoint</Application>
  <PresentationFormat>Grand écran</PresentationFormat>
  <Paragraphs>1</Paragraphs>
  <Slides>20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4</cp:revision>
  <dcterms:created xsi:type="dcterms:W3CDTF">2025-12-13T23:16:03Z</dcterms:created>
  <dcterms:modified xsi:type="dcterms:W3CDTF">2025-12-13T23:53:12Z</dcterms:modified>
</cp:coreProperties>
</file>