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60" r:id="rId21"/>
  </p:sldIdLst>
  <p:sldSz cx="9144000" cy="5143500" type="screen16x9"/>
  <p:notesSz cx="6858000" cy="9144000"/>
  <p:embeddedFontLst>
    <p:embeddedFont>
      <p:font typeface="Allura" panose="020B0604020202020204" charset="0"/>
      <p:regular r:id="rId23"/>
    </p:embeddedFont>
    <p:embeddedFont>
      <p:font typeface="Darker Grotesque" panose="020B0604020202020204" charset="0"/>
      <p:regular r:id="rId24"/>
      <p:bold r:id="rId25"/>
    </p:embeddedFont>
    <p:embeddedFont>
      <p:font typeface="Darker Grotesque Medium" panose="020B060402020202020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A2A1"/>
    <a:srgbClr val="FCF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020" y="3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ff7af66caf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2ff7af66caf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9C8CD74F-A69E-FD56-F6D5-EB3E0464B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f7af66caf_1_103:notes">
            <a:extLst>
              <a:ext uri="{FF2B5EF4-FFF2-40B4-BE49-F238E27FC236}">
                <a16:creationId xmlns:a16="http://schemas.microsoft.com/office/drawing/2014/main" id="{549888C5-DFDE-B55E-3C81-694B8CF919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2ff7af66caf_1_103:notes">
            <a:extLst>
              <a:ext uri="{FF2B5EF4-FFF2-40B4-BE49-F238E27FC236}">
                <a16:creationId xmlns:a16="http://schemas.microsoft.com/office/drawing/2014/main" id="{4A084760-0086-B1E9-1688-682AF57EC2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8045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7CB48BA3-2433-9C64-0F51-2D2654BB5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f7af66caf_1_103:notes">
            <a:extLst>
              <a:ext uri="{FF2B5EF4-FFF2-40B4-BE49-F238E27FC236}">
                <a16:creationId xmlns:a16="http://schemas.microsoft.com/office/drawing/2014/main" id="{E918EEE3-7035-3869-CBFE-5673DECB93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2ff7af66caf_1_103:notes">
            <a:extLst>
              <a:ext uri="{FF2B5EF4-FFF2-40B4-BE49-F238E27FC236}">
                <a16:creationId xmlns:a16="http://schemas.microsoft.com/office/drawing/2014/main" id="{63EE2EAC-2C96-3964-678A-42FE0F693B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0073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DC5DB4B2-758E-83BA-383D-B42BEB696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f7af66caf_1_103:notes">
            <a:extLst>
              <a:ext uri="{FF2B5EF4-FFF2-40B4-BE49-F238E27FC236}">
                <a16:creationId xmlns:a16="http://schemas.microsoft.com/office/drawing/2014/main" id="{A148FE92-3479-521E-438E-0F10EF09ED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2ff7af66caf_1_103:notes">
            <a:extLst>
              <a:ext uri="{FF2B5EF4-FFF2-40B4-BE49-F238E27FC236}">
                <a16:creationId xmlns:a16="http://schemas.microsoft.com/office/drawing/2014/main" id="{D6862085-C0EC-FB10-D17D-DB9ADF07B4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5761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15690F34-257E-5B71-8D34-616FE063D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f7af66caf_1_103:notes">
            <a:extLst>
              <a:ext uri="{FF2B5EF4-FFF2-40B4-BE49-F238E27FC236}">
                <a16:creationId xmlns:a16="http://schemas.microsoft.com/office/drawing/2014/main" id="{4F0A75E7-F0AB-7C44-2301-A904FEB784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2ff7af66caf_1_103:notes">
            <a:extLst>
              <a:ext uri="{FF2B5EF4-FFF2-40B4-BE49-F238E27FC236}">
                <a16:creationId xmlns:a16="http://schemas.microsoft.com/office/drawing/2014/main" id="{BA625391-3F66-687E-6F81-41DCFF4428D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6520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4A638DD5-2615-F265-93BB-A041E6388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f7af66caf_1_103:notes">
            <a:extLst>
              <a:ext uri="{FF2B5EF4-FFF2-40B4-BE49-F238E27FC236}">
                <a16:creationId xmlns:a16="http://schemas.microsoft.com/office/drawing/2014/main" id="{B9DD9422-DA1B-415E-3152-878E1F73E5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2ff7af66caf_1_103:notes">
            <a:extLst>
              <a:ext uri="{FF2B5EF4-FFF2-40B4-BE49-F238E27FC236}">
                <a16:creationId xmlns:a16="http://schemas.microsoft.com/office/drawing/2014/main" id="{3C04A677-22DA-7CF6-E59B-7259ED51C4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28675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DFEC602F-78BE-109E-9C6C-5B2345FD1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f7af66caf_1_103:notes">
            <a:extLst>
              <a:ext uri="{FF2B5EF4-FFF2-40B4-BE49-F238E27FC236}">
                <a16:creationId xmlns:a16="http://schemas.microsoft.com/office/drawing/2014/main" id="{022C97B1-56F1-F6F7-D196-E70D651917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2ff7af66caf_1_103:notes">
            <a:extLst>
              <a:ext uri="{FF2B5EF4-FFF2-40B4-BE49-F238E27FC236}">
                <a16:creationId xmlns:a16="http://schemas.microsoft.com/office/drawing/2014/main" id="{A89D6E2F-8580-8511-524D-3DA349D066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8792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516E3999-2CED-7645-FD2A-324BED825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f7af66caf_1_103:notes">
            <a:extLst>
              <a:ext uri="{FF2B5EF4-FFF2-40B4-BE49-F238E27FC236}">
                <a16:creationId xmlns:a16="http://schemas.microsoft.com/office/drawing/2014/main" id="{39E41066-1496-28F2-FCB9-1514D1F16B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2ff7af66caf_1_103:notes">
            <a:extLst>
              <a:ext uri="{FF2B5EF4-FFF2-40B4-BE49-F238E27FC236}">
                <a16:creationId xmlns:a16="http://schemas.microsoft.com/office/drawing/2014/main" id="{03253200-D223-64E9-A48B-325130AA0D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0063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50DA9D59-5714-30C2-B430-B5826A10D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f7af66caf_1_103:notes">
            <a:extLst>
              <a:ext uri="{FF2B5EF4-FFF2-40B4-BE49-F238E27FC236}">
                <a16:creationId xmlns:a16="http://schemas.microsoft.com/office/drawing/2014/main" id="{EE54804E-914E-A56F-8DD5-6BB1BA5B39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2ff7af66caf_1_103:notes">
            <a:extLst>
              <a:ext uri="{FF2B5EF4-FFF2-40B4-BE49-F238E27FC236}">
                <a16:creationId xmlns:a16="http://schemas.microsoft.com/office/drawing/2014/main" id="{34153879-E9F4-B16F-9998-1C17B10BE8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9158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5AC0C1F0-6597-4D78-2CDD-44A67FC6F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f7af66caf_1_103:notes">
            <a:extLst>
              <a:ext uri="{FF2B5EF4-FFF2-40B4-BE49-F238E27FC236}">
                <a16:creationId xmlns:a16="http://schemas.microsoft.com/office/drawing/2014/main" id="{68D37291-BE7F-693D-BA8F-80083F8B28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2ff7af66caf_1_103:notes">
            <a:extLst>
              <a:ext uri="{FF2B5EF4-FFF2-40B4-BE49-F238E27FC236}">
                <a16:creationId xmlns:a16="http://schemas.microsoft.com/office/drawing/2014/main" id="{7490DFF2-9BF9-ABC6-2B15-74C227FF0C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1478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F51456A6-17F9-8514-CD66-25D72C42B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f7af66caf_1_103:notes">
            <a:extLst>
              <a:ext uri="{FF2B5EF4-FFF2-40B4-BE49-F238E27FC236}">
                <a16:creationId xmlns:a16="http://schemas.microsoft.com/office/drawing/2014/main" id="{3FEBC1D9-8EE2-CD32-3AE5-C58C31F5F4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2ff7af66caf_1_103:notes">
            <a:extLst>
              <a:ext uri="{FF2B5EF4-FFF2-40B4-BE49-F238E27FC236}">
                <a16:creationId xmlns:a16="http://schemas.microsoft.com/office/drawing/2014/main" id="{90AC0C63-80A0-2303-4B4B-E74B018D40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4344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ff7af66caf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2ff7af66caf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ff7af66caf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2ff7af66caf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ff7af66caf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2ff7af66caf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f7af66caf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2ff7af66caf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0F17C4D2-B4E7-76D8-C1A0-265693F2D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f7af66caf_1_103:notes">
            <a:extLst>
              <a:ext uri="{FF2B5EF4-FFF2-40B4-BE49-F238E27FC236}">
                <a16:creationId xmlns:a16="http://schemas.microsoft.com/office/drawing/2014/main" id="{18AE8069-760D-38FA-3337-352D97019A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2ff7af66caf_1_103:notes">
            <a:extLst>
              <a:ext uri="{FF2B5EF4-FFF2-40B4-BE49-F238E27FC236}">
                <a16:creationId xmlns:a16="http://schemas.microsoft.com/office/drawing/2014/main" id="{EB7246C5-3413-D93A-7D78-129AD66E29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1256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D0BEF75A-A2D5-D55A-F967-B1B857B0D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f7af66caf_1_103:notes">
            <a:extLst>
              <a:ext uri="{FF2B5EF4-FFF2-40B4-BE49-F238E27FC236}">
                <a16:creationId xmlns:a16="http://schemas.microsoft.com/office/drawing/2014/main" id="{612F601F-EF71-3DF3-F820-4EF7570967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2ff7af66caf_1_103:notes">
            <a:extLst>
              <a:ext uri="{FF2B5EF4-FFF2-40B4-BE49-F238E27FC236}">
                <a16:creationId xmlns:a16="http://schemas.microsoft.com/office/drawing/2014/main" id="{B6A30372-72F4-D865-557E-770173079A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6712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2DE1D04F-8977-5E7C-4F01-FE4F62F8B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f7af66caf_1_103:notes">
            <a:extLst>
              <a:ext uri="{FF2B5EF4-FFF2-40B4-BE49-F238E27FC236}">
                <a16:creationId xmlns:a16="http://schemas.microsoft.com/office/drawing/2014/main" id="{8BEB0961-DA9B-BABE-971B-A3C6511823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2ff7af66caf_1_103:notes">
            <a:extLst>
              <a:ext uri="{FF2B5EF4-FFF2-40B4-BE49-F238E27FC236}">
                <a16:creationId xmlns:a16="http://schemas.microsoft.com/office/drawing/2014/main" id="{A5269687-F240-26F9-8DCE-A1575B2247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9378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9B793406-010B-8F35-22E0-114B83C82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f7af66caf_1_103:notes">
            <a:extLst>
              <a:ext uri="{FF2B5EF4-FFF2-40B4-BE49-F238E27FC236}">
                <a16:creationId xmlns:a16="http://schemas.microsoft.com/office/drawing/2014/main" id="{ADA42AA8-6229-B78B-3DA1-6A15E6E882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2ff7af66caf_1_103:notes">
            <a:extLst>
              <a:ext uri="{FF2B5EF4-FFF2-40B4-BE49-F238E27FC236}">
                <a16:creationId xmlns:a16="http://schemas.microsoft.com/office/drawing/2014/main" id="{3903A99A-E4F8-DABA-0DA4-93B0C0D775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1848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7D510219-8CCF-2837-5AEC-0B7337A3D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ff7af66caf_1_103:notes">
            <a:extLst>
              <a:ext uri="{FF2B5EF4-FFF2-40B4-BE49-F238E27FC236}">
                <a16:creationId xmlns:a16="http://schemas.microsoft.com/office/drawing/2014/main" id="{61335939-9423-3404-7E1C-A324E00DA8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2ff7af66caf_1_103:notes">
            <a:extLst>
              <a:ext uri="{FF2B5EF4-FFF2-40B4-BE49-F238E27FC236}">
                <a16:creationId xmlns:a16="http://schemas.microsoft.com/office/drawing/2014/main" id="{CA0B2416-5326-B472-5B1B-DFEB539B6C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4856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t="11265" b="7801"/>
          <a:stretch/>
        </p:blipFill>
        <p:spPr>
          <a:xfrm>
            <a:off x="-72974" y="1"/>
            <a:ext cx="9289948" cy="5143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2"/>
          <p:cNvGrpSpPr/>
          <p:nvPr/>
        </p:nvGrpSpPr>
        <p:grpSpPr>
          <a:xfrm>
            <a:off x="2382779" y="3503176"/>
            <a:ext cx="4378441" cy="455696"/>
            <a:chOff x="0" y="-38100"/>
            <a:chExt cx="1407135" cy="240055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1407135" cy="201955"/>
            </a:xfrm>
            <a:custGeom>
              <a:avLst/>
              <a:gdLst/>
              <a:ahLst/>
              <a:cxnLst/>
              <a:rect l="l" t="t" r="r" b="b"/>
              <a:pathLst>
                <a:path w="1407135" h="201955" extrusionOk="0">
                  <a:moveTo>
                    <a:pt x="0" y="0"/>
                  </a:moveTo>
                  <a:lnTo>
                    <a:pt x="1407135" y="0"/>
                  </a:lnTo>
                  <a:lnTo>
                    <a:pt x="1407135" y="201955"/>
                  </a:lnTo>
                  <a:lnTo>
                    <a:pt x="0" y="201955"/>
                  </a:lnTo>
                  <a:close/>
                </a:path>
              </a:pathLst>
            </a:custGeom>
            <a:solidFill>
              <a:srgbClr val="BCA2A1"/>
            </a:solidFill>
            <a:ln>
              <a:noFill/>
            </a:ln>
          </p:spPr>
        </p:sp>
        <p:sp>
          <p:nvSpPr>
            <p:cNvPr id="13" name="Google Shape;13;p2"/>
            <p:cNvSpPr txBox="1"/>
            <p:nvPr/>
          </p:nvSpPr>
          <p:spPr>
            <a:xfrm>
              <a:off x="0" y="-38100"/>
              <a:ext cx="1407000" cy="24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1700" y="3401725"/>
            <a:ext cx="8520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arker Grotesque"/>
              <a:buNone/>
              <a:defRPr sz="2800">
                <a:solidFill>
                  <a:schemeClr val="lt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2188700" y="1125575"/>
            <a:ext cx="4931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746254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>
            <a:spLocks noGrp="1"/>
          </p:cNvSpPr>
          <p:nvPr>
            <p:ph type="pic" idx="2"/>
          </p:nvPr>
        </p:nvSpPr>
        <p:spPr>
          <a:xfrm>
            <a:off x="2745037" y="-907374"/>
            <a:ext cx="3657600" cy="3657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" name="Google Shape;19;p3"/>
          <p:cNvSpPr/>
          <p:nvPr/>
        </p:nvSpPr>
        <p:spPr>
          <a:xfrm rot="5400000">
            <a:off x="2537142" y="-1117062"/>
            <a:ext cx="4064656" cy="3909460"/>
          </a:xfrm>
          <a:custGeom>
            <a:avLst/>
            <a:gdLst/>
            <a:ahLst/>
            <a:cxnLst/>
            <a:rect l="l" t="t" r="r" b="b"/>
            <a:pathLst>
              <a:path w="8129311" h="7818919" extrusionOk="0">
                <a:moveTo>
                  <a:pt x="0" y="0"/>
                </a:moveTo>
                <a:lnTo>
                  <a:pt x="8129310" y="0"/>
                </a:lnTo>
                <a:lnTo>
                  <a:pt x="8129310" y="7818919"/>
                </a:lnTo>
                <a:lnTo>
                  <a:pt x="0" y="78189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>
            <a:off x="-1236033" y="919184"/>
            <a:ext cx="3657600" cy="186205"/>
          </a:xfrm>
          <a:custGeom>
            <a:avLst/>
            <a:gdLst/>
            <a:ahLst/>
            <a:cxnLst/>
            <a:rect l="l" t="t" r="r" b="b"/>
            <a:pathLst>
              <a:path w="7315200" h="372410" extrusionOk="0">
                <a:moveTo>
                  <a:pt x="0" y="0"/>
                </a:moveTo>
                <a:lnTo>
                  <a:pt x="7315200" y="0"/>
                </a:lnTo>
                <a:lnTo>
                  <a:pt x="7315200" y="372410"/>
                </a:lnTo>
                <a:lnTo>
                  <a:pt x="0" y="372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>
            <a:off x="6722434" y="919184"/>
            <a:ext cx="3657600" cy="186205"/>
          </a:xfrm>
          <a:custGeom>
            <a:avLst/>
            <a:gdLst/>
            <a:ahLst/>
            <a:cxnLst/>
            <a:rect l="l" t="t" r="r" b="b"/>
            <a:pathLst>
              <a:path w="7315200" h="372410" extrusionOk="0">
                <a:moveTo>
                  <a:pt x="0" y="0"/>
                </a:moveTo>
                <a:lnTo>
                  <a:pt x="7315200" y="0"/>
                </a:lnTo>
                <a:lnTo>
                  <a:pt x="7315200" y="372410"/>
                </a:lnTo>
                <a:lnTo>
                  <a:pt x="0" y="372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>
            <a:off x="0" y="4788386"/>
            <a:ext cx="3657600" cy="186205"/>
          </a:xfrm>
          <a:custGeom>
            <a:avLst/>
            <a:gdLst/>
            <a:ahLst/>
            <a:cxnLst/>
            <a:rect l="l" t="t" r="r" b="b"/>
            <a:pathLst>
              <a:path w="7315200" h="372410" extrusionOk="0">
                <a:moveTo>
                  <a:pt x="0" y="0"/>
                </a:moveTo>
                <a:lnTo>
                  <a:pt x="7315200" y="0"/>
                </a:lnTo>
                <a:lnTo>
                  <a:pt x="7315200" y="372410"/>
                </a:lnTo>
                <a:lnTo>
                  <a:pt x="0" y="372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" name="Google Shape;23;p3"/>
          <p:cNvSpPr/>
          <p:nvPr/>
        </p:nvSpPr>
        <p:spPr>
          <a:xfrm>
            <a:off x="3662363" y="4788386"/>
            <a:ext cx="3657600" cy="186205"/>
          </a:xfrm>
          <a:custGeom>
            <a:avLst/>
            <a:gdLst/>
            <a:ahLst/>
            <a:cxnLst/>
            <a:rect l="l" t="t" r="r" b="b"/>
            <a:pathLst>
              <a:path w="7315200" h="372410" extrusionOk="0">
                <a:moveTo>
                  <a:pt x="0" y="0"/>
                </a:moveTo>
                <a:lnTo>
                  <a:pt x="7315200" y="0"/>
                </a:lnTo>
                <a:lnTo>
                  <a:pt x="7315200" y="372410"/>
                </a:lnTo>
                <a:lnTo>
                  <a:pt x="0" y="372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" name="Google Shape;24;p3"/>
          <p:cNvSpPr/>
          <p:nvPr/>
        </p:nvSpPr>
        <p:spPr>
          <a:xfrm>
            <a:off x="7315200" y="4788386"/>
            <a:ext cx="3657600" cy="186205"/>
          </a:xfrm>
          <a:custGeom>
            <a:avLst/>
            <a:gdLst/>
            <a:ahLst/>
            <a:cxnLst/>
            <a:rect l="l" t="t" r="r" b="b"/>
            <a:pathLst>
              <a:path w="7315200" h="372410" extrusionOk="0">
                <a:moveTo>
                  <a:pt x="0" y="0"/>
                </a:moveTo>
                <a:lnTo>
                  <a:pt x="7315200" y="0"/>
                </a:lnTo>
                <a:lnTo>
                  <a:pt x="7315200" y="372410"/>
                </a:lnTo>
                <a:lnTo>
                  <a:pt x="0" y="372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311700" y="3293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EACBC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>
            <a:spLocks noGrp="1"/>
          </p:cNvSpPr>
          <p:nvPr>
            <p:ph type="pic" idx="2"/>
          </p:nvPr>
        </p:nvSpPr>
        <p:spPr>
          <a:xfrm>
            <a:off x="5215200" y="-9225"/>
            <a:ext cx="3928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423200" y="597425"/>
            <a:ext cx="825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423300" y="1304875"/>
            <a:ext cx="3825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sp>
        <p:nvSpPr>
          <p:cNvPr id="32" name="Google Shape;32;p4"/>
          <p:cNvSpPr/>
          <p:nvPr/>
        </p:nvSpPr>
        <p:spPr>
          <a:xfrm rot="2432349">
            <a:off x="-1319799" y="3979391"/>
            <a:ext cx="4245935" cy="2467949"/>
          </a:xfrm>
          <a:custGeom>
            <a:avLst/>
            <a:gdLst/>
            <a:ahLst/>
            <a:cxnLst/>
            <a:rect l="l" t="t" r="r" b="b"/>
            <a:pathLst>
              <a:path w="8491445" h="4935652" extrusionOk="0">
                <a:moveTo>
                  <a:pt x="0" y="0"/>
                </a:moveTo>
                <a:lnTo>
                  <a:pt x="8491445" y="0"/>
                </a:lnTo>
                <a:lnTo>
                  <a:pt x="8491445" y="4935652"/>
                </a:lnTo>
                <a:lnTo>
                  <a:pt x="0" y="49356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" name="Google Shape;33;p4"/>
          <p:cNvSpPr/>
          <p:nvPr/>
        </p:nvSpPr>
        <p:spPr>
          <a:xfrm rot="-7990709">
            <a:off x="2446879" y="-1386364"/>
            <a:ext cx="4250231" cy="2470447"/>
          </a:xfrm>
          <a:custGeom>
            <a:avLst/>
            <a:gdLst/>
            <a:ahLst/>
            <a:cxnLst/>
            <a:rect l="l" t="t" r="r" b="b"/>
            <a:pathLst>
              <a:path w="8491445" h="4935652" extrusionOk="0">
                <a:moveTo>
                  <a:pt x="0" y="0"/>
                </a:moveTo>
                <a:lnTo>
                  <a:pt x="8491445" y="0"/>
                </a:lnTo>
                <a:lnTo>
                  <a:pt x="8491445" y="4935653"/>
                </a:lnTo>
                <a:lnTo>
                  <a:pt x="0" y="4935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rgbClr val="BCA2A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3353425" y="2900651"/>
            <a:ext cx="3115437" cy="3226912"/>
          </a:xfrm>
          <a:custGeom>
            <a:avLst/>
            <a:gdLst/>
            <a:ahLst/>
            <a:cxnLst/>
            <a:rect l="l" t="t" r="r" b="b"/>
            <a:pathLst>
              <a:path w="7988300" h="8274134" extrusionOk="0">
                <a:moveTo>
                  <a:pt x="0" y="0"/>
                </a:moveTo>
                <a:lnTo>
                  <a:pt x="7988301" y="0"/>
                </a:lnTo>
                <a:lnTo>
                  <a:pt x="7988301" y="8274134"/>
                </a:lnTo>
                <a:lnTo>
                  <a:pt x="0" y="8274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>
            <a:spLocks noGrp="1"/>
          </p:cNvSpPr>
          <p:nvPr>
            <p:ph type="pic" idx="2"/>
          </p:nvPr>
        </p:nvSpPr>
        <p:spPr>
          <a:xfrm>
            <a:off x="2649600" y="651375"/>
            <a:ext cx="3818100" cy="27345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6"/>
          <p:cNvSpPr/>
          <p:nvPr/>
        </p:nvSpPr>
        <p:spPr>
          <a:xfrm rot="5400000">
            <a:off x="3263627" y="96571"/>
            <a:ext cx="2616813" cy="3791088"/>
          </a:xfrm>
          <a:custGeom>
            <a:avLst/>
            <a:gdLst/>
            <a:ahLst/>
            <a:cxnLst/>
            <a:rect l="l" t="t" r="r" b="b"/>
            <a:pathLst>
              <a:path w="5233625" h="7582176" extrusionOk="0">
                <a:moveTo>
                  <a:pt x="0" y="0"/>
                </a:moveTo>
                <a:lnTo>
                  <a:pt x="5233625" y="0"/>
                </a:lnTo>
                <a:lnTo>
                  <a:pt x="5233625" y="7582176"/>
                </a:lnTo>
                <a:lnTo>
                  <a:pt x="0" y="75821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311700" y="410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sp>
        <p:nvSpPr>
          <p:cNvPr id="45" name="Google Shape;45;p6"/>
          <p:cNvSpPr/>
          <p:nvPr/>
        </p:nvSpPr>
        <p:spPr>
          <a:xfrm>
            <a:off x="-1236033" y="1899013"/>
            <a:ext cx="3657600" cy="186205"/>
          </a:xfrm>
          <a:custGeom>
            <a:avLst/>
            <a:gdLst/>
            <a:ahLst/>
            <a:cxnLst/>
            <a:rect l="l" t="t" r="r" b="b"/>
            <a:pathLst>
              <a:path w="7315200" h="372410" extrusionOk="0">
                <a:moveTo>
                  <a:pt x="0" y="0"/>
                </a:moveTo>
                <a:lnTo>
                  <a:pt x="7315200" y="0"/>
                </a:lnTo>
                <a:lnTo>
                  <a:pt x="7315200" y="372410"/>
                </a:lnTo>
                <a:lnTo>
                  <a:pt x="0" y="372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6" name="Google Shape;46;p6"/>
          <p:cNvSpPr/>
          <p:nvPr/>
        </p:nvSpPr>
        <p:spPr>
          <a:xfrm>
            <a:off x="6722434" y="1899013"/>
            <a:ext cx="3657600" cy="186205"/>
          </a:xfrm>
          <a:custGeom>
            <a:avLst/>
            <a:gdLst/>
            <a:ahLst/>
            <a:cxnLst/>
            <a:rect l="l" t="t" r="r" b="b"/>
            <a:pathLst>
              <a:path w="7315200" h="372410" extrusionOk="0">
                <a:moveTo>
                  <a:pt x="0" y="0"/>
                </a:moveTo>
                <a:lnTo>
                  <a:pt x="7315200" y="0"/>
                </a:lnTo>
                <a:lnTo>
                  <a:pt x="7315200" y="372410"/>
                </a:lnTo>
                <a:lnTo>
                  <a:pt x="0" y="372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920288" y="526350"/>
            <a:ext cx="4309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sp>
        <p:nvSpPr>
          <p:cNvPr id="50" name="Google Shape;50;p7"/>
          <p:cNvSpPr/>
          <p:nvPr/>
        </p:nvSpPr>
        <p:spPr>
          <a:xfrm>
            <a:off x="6225618" y="514350"/>
            <a:ext cx="2064882" cy="4114800"/>
          </a:xfrm>
          <a:custGeom>
            <a:avLst/>
            <a:gdLst/>
            <a:ahLst/>
            <a:cxnLst/>
            <a:rect l="l" t="t" r="r" b="b"/>
            <a:pathLst>
              <a:path w="4129763" h="8229600" extrusionOk="0">
                <a:moveTo>
                  <a:pt x="0" y="0"/>
                </a:moveTo>
                <a:lnTo>
                  <a:pt x="4129763" y="0"/>
                </a:lnTo>
                <a:lnTo>
                  <a:pt x="41297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1" name="Google Shape;51;p7"/>
          <p:cNvSpPr/>
          <p:nvPr/>
        </p:nvSpPr>
        <p:spPr>
          <a:xfrm>
            <a:off x="828714" y="1516072"/>
            <a:ext cx="4521408" cy="103836"/>
          </a:xfrm>
          <a:custGeom>
            <a:avLst/>
            <a:gdLst/>
            <a:ahLst/>
            <a:cxnLst/>
            <a:rect l="l" t="t" r="r" b="b"/>
            <a:pathLst>
              <a:path w="9042816" h="207673" extrusionOk="0">
                <a:moveTo>
                  <a:pt x="0" y="0"/>
                </a:moveTo>
                <a:lnTo>
                  <a:pt x="9042816" y="0"/>
                </a:lnTo>
                <a:lnTo>
                  <a:pt x="9042816" y="207673"/>
                </a:lnTo>
                <a:lnTo>
                  <a:pt x="0" y="207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6259" r="-36249" b="-282409"/>
            </a:stretch>
          </a:blipFill>
          <a:ln>
            <a:noFill/>
          </a:ln>
        </p:spPr>
      </p:sp>
      <p:sp>
        <p:nvSpPr>
          <p:cNvPr id="52" name="Google Shape;52;p7"/>
          <p:cNvSpPr/>
          <p:nvPr/>
        </p:nvSpPr>
        <p:spPr>
          <a:xfrm>
            <a:off x="828714" y="3760638"/>
            <a:ext cx="4521408" cy="103836"/>
          </a:xfrm>
          <a:custGeom>
            <a:avLst/>
            <a:gdLst/>
            <a:ahLst/>
            <a:cxnLst/>
            <a:rect l="l" t="t" r="r" b="b"/>
            <a:pathLst>
              <a:path w="9042816" h="207673" extrusionOk="0">
                <a:moveTo>
                  <a:pt x="0" y="0"/>
                </a:moveTo>
                <a:lnTo>
                  <a:pt x="9042816" y="0"/>
                </a:lnTo>
                <a:lnTo>
                  <a:pt x="9042816" y="207673"/>
                </a:lnTo>
                <a:lnTo>
                  <a:pt x="0" y="207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6259" r="-36249" b="-282409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DCE2EC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  <p:sp>
        <p:nvSpPr>
          <p:cNvPr id="58" name="Google Shape;58;p8"/>
          <p:cNvSpPr/>
          <p:nvPr/>
        </p:nvSpPr>
        <p:spPr>
          <a:xfrm>
            <a:off x="405247" y="-1050506"/>
            <a:ext cx="4774096" cy="2196084"/>
          </a:xfrm>
          <a:custGeom>
            <a:avLst/>
            <a:gdLst/>
            <a:ahLst/>
            <a:cxnLst/>
            <a:rect l="l" t="t" r="r" b="b"/>
            <a:pathLst>
              <a:path w="9548192" h="4392168" extrusionOk="0">
                <a:moveTo>
                  <a:pt x="0" y="0"/>
                </a:moveTo>
                <a:lnTo>
                  <a:pt x="9548192" y="0"/>
                </a:lnTo>
                <a:lnTo>
                  <a:pt x="9548192" y="4392169"/>
                </a:lnTo>
                <a:lnTo>
                  <a:pt x="0" y="4392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9" name="Google Shape;59;p8"/>
          <p:cNvSpPr/>
          <p:nvPr/>
        </p:nvSpPr>
        <p:spPr>
          <a:xfrm rot="-604460">
            <a:off x="3982323" y="2276293"/>
            <a:ext cx="2433672" cy="4374247"/>
          </a:xfrm>
          <a:custGeom>
            <a:avLst/>
            <a:gdLst/>
            <a:ahLst/>
            <a:cxnLst/>
            <a:rect l="l" t="t" r="r" b="b"/>
            <a:pathLst>
              <a:path w="4865277" h="8744779" extrusionOk="0">
                <a:moveTo>
                  <a:pt x="0" y="0"/>
                </a:moveTo>
                <a:lnTo>
                  <a:pt x="4865277" y="0"/>
                </a:lnTo>
                <a:lnTo>
                  <a:pt x="4865277" y="8744778"/>
                </a:lnTo>
                <a:lnTo>
                  <a:pt x="0" y="87447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9"/>
          <p:cNvPicPr preferRelativeResize="0"/>
          <p:nvPr/>
        </p:nvPicPr>
        <p:blipFill rotWithShape="1">
          <a:blip r:embed="rId2">
            <a:alphaModFix/>
          </a:blip>
          <a:srcRect t="17776"/>
          <a:stretch/>
        </p:blipFill>
        <p:spPr>
          <a:xfrm>
            <a:off x="0" y="0"/>
            <a:ext cx="914400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311700" y="344125"/>
            <a:ext cx="5998800" cy="7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1904"/>
              </a:buClr>
              <a:buSzPts val="1800"/>
              <a:buNone/>
              <a:defRPr>
                <a:solidFill>
                  <a:srgbClr val="381904"/>
                </a:solidFill>
              </a:defRPr>
            </a:lvl1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lura"/>
              <a:buNone/>
              <a:defRPr sz="2800">
                <a:solidFill>
                  <a:schemeClr val="dk1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llura"/>
              <a:buChar char="●"/>
              <a:defRPr sz="1800">
                <a:solidFill>
                  <a:schemeClr val="dk2"/>
                </a:solidFill>
                <a:latin typeface="Allura"/>
                <a:ea typeface="Allura"/>
                <a:cs typeface="Allura"/>
                <a:sym typeface="Allur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○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■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●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○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■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●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○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arker Grotesque Medium"/>
              <a:buChar char="■"/>
              <a:defRPr>
                <a:solidFill>
                  <a:schemeClr val="dk2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6mtAXcrxFj4?feature=oembed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u95_jilfbIA?feature=oembed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jf2OkW2pdxQ?feature=oembed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reel/DOtg0yuCprO/?igsh=MTFwZzB1cmt5d2RlNA==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ZX0rkP0koIU?feature=oembed" TargetMode="External"/><Relationship Id="rId5" Type="http://schemas.openxmlformats.org/officeDocument/2006/relationships/image" Target="../media/image4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d4mJiYugPWk?feature=oembed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IAOXkrwnKI4?feature=oembed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qz3YeFNPibo?feature=oembed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1"/>
          <p:cNvPicPr preferRelativeResize="0"/>
          <p:nvPr/>
        </p:nvPicPr>
        <p:blipFill rotWithShape="1">
          <a:blip r:embed="rId3">
            <a:alphaModFix/>
          </a:blip>
          <a:srcRect t="11265" b="7801"/>
          <a:stretch/>
        </p:blipFill>
        <p:spPr>
          <a:xfrm>
            <a:off x="-72974" y="1"/>
            <a:ext cx="928994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1"/>
          <p:cNvSpPr txBox="1"/>
          <p:nvPr/>
        </p:nvSpPr>
        <p:spPr>
          <a:xfrm>
            <a:off x="1747050" y="845422"/>
            <a:ext cx="5649900" cy="3781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100" b="0" i="0" u="none" strike="noStrike" cap="none" dirty="0">
                <a:solidFill>
                  <a:srgbClr val="FFFFFF"/>
                </a:solidFill>
                <a:latin typeface="Allura"/>
                <a:ea typeface="Allura"/>
                <a:cs typeface="Allura"/>
                <a:sym typeface="Allura"/>
              </a:rPr>
              <a:t>Joyeux Anniversaire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100" dirty="0">
                <a:solidFill>
                  <a:srgbClr val="FFFFFF"/>
                </a:solidFill>
                <a:latin typeface="Allura"/>
                <a:sym typeface="Allura"/>
              </a:rPr>
              <a:t>HUGO !</a:t>
            </a:r>
            <a:endParaRPr sz="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9E444A07-C0BF-89BC-DCFB-91D1F589E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0D31B3-06D5-26A4-D7B6-86CC21A062AD}"/>
              </a:ext>
            </a:extLst>
          </p:cNvPr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BCA2A1"/>
          </a:solidFill>
          <a:ln>
            <a:solidFill>
              <a:srgbClr val="BCA2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0" name="Google Shape;100;p14">
            <a:extLst>
              <a:ext uri="{FF2B5EF4-FFF2-40B4-BE49-F238E27FC236}">
                <a16:creationId xmlns:a16="http://schemas.microsoft.com/office/drawing/2014/main" id="{54DCFB54-0084-5274-457A-1E048BD8CD37}"/>
              </a:ext>
            </a:extLst>
          </p:cNvPr>
          <p:cNvSpPr/>
          <p:nvPr/>
        </p:nvSpPr>
        <p:spPr>
          <a:xfrm>
            <a:off x="8516319" y="66308"/>
            <a:ext cx="536595" cy="603192"/>
          </a:xfrm>
          <a:custGeom>
            <a:avLst/>
            <a:gdLst/>
            <a:ahLst/>
            <a:cxnLst/>
            <a:rect l="l" t="t" r="r" b="b"/>
            <a:pathLst>
              <a:path w="7988300" h="8274134" extrusionOk="0">
                <a:moveTo>
                  <a:pt x="0" y="0"/>
                </a:moveTo>
                <a:lnTo>
                  <a:pt x="7988301" y="0"/>
                </a:lnTo>
                <a:lnTo>
                  <a:pt x="7988301" y="8274134"/>
                </a:lnTo>
                <a:lnTo>
                  <a:pt x="0" y="8274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1" name="Google Shape;101;p14">
            <a:extLst>
              <a:ext uri="{FF2B5EF4-FFF2-40B4-BE49-F238E27FC236}">
                <a16:creationId xmlns:a16="http://schemas.microsoft.com/office/drawing/2014/main" id="{047585FB-3C1C-8E76-912A-14AE3957D29C}"/>
              </a:ext>
            </a:extLst>
          </p:cNvPr>
          <p:cNvSpPr txBox="1"/>
          <p:nvPr/>
        </p:nvSpPr>
        <p:spPr>
          <a:xfrm>
            <a:off x="1" y="216619"/>
            <a:ext cx="9144000" cy="33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09016"/>
              </a:lnSpc>
              <a:buClr>
                <a:srgbClr val="FCF4E1"/>
              </a:buClr>
            </a:pPr>
            <a:r>
              <a:rPr lang="fr-FR" sz="2000" b="1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Visite des Catacombes de Paris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80EBCEA8-FCB5-3496-2E46-777E7888F2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Média en ligne 2" title="France : les catacombes de Paris attirent chaque année des milliers de visiteurs • FRANCE 24">
            <a:hlinkClick r:id="" action="ppaction://media"/>
            <a:extLst>
              <a:ext uri="{FF2B5EF4-FFF2-40B4-BE49-F238E27FC236}">
                <a16:creationId xmlns:a16="http://schemas.microsoft.com/office/drawing/2014/main" id="{F06593A0-26A5-A355-4C63-939028EF93A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97457" y="669500"/>
            <a:ext cx="7627777" cy="430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71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173ACFFC-C891-AF66-94D3-CA08C8A6E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5F02E3-0E9C-F599-1A07-BB7A9D421EC4}"/>
              </a:ext>
            </a:extLst>
          </p:cNvPr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BCA2A1"/>
          </a:solidFill>
          <a:ln>
            <a:solidFill>
              <a:srgbClr val="BCA2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0" name="Google Shape;100;p14">
            <a:extLst>
              <a:ext uri="{FF2B5EF4-FFF2-40B4-BE49-F238E27FC236}">
                <a16:creationId xmlns:a16="http://schemas.microsoft.com/office/drawing/2014/main" id="{15536137-D026-81A7-D5E0-30073FEEE7EB}"/>
              </a:ext>
            </a:extLst>
          </p:cNvPr>
          <p:cNvSpPr/>
          <p:nvPr/>
        </p:nvSpPr>
        <p:spPr>
          <a:xfrm>
            <a:off x="8516319" y="66308"/>
            <a:ext cx="536595" cy="603192"/>
          </a:xfrm>
          <a:custGeom>
            <a:avLst/>
            <a:gdLst/>
            <a:ahLst/>
            <a:cxnLst/>
            <a:rect l="l" t="t" r="r" b="b"/>
            <a:pathLst>
              <a:path w="7988300" h="8274134" extrusionOk="0">
                <a:moveTo>
                  <a:pt x="0" y="0"/>
                </a:moveTo>
                <a:lnTo>
                  <a:pt x="7988301" y="0"/>
                </a:lnTo>
                <a:lnTo>
                  <a:pt x="7988301" y="8274134"/>
                </a:lnTo>
                <a:lnTo>
                  <a:pt x="0" y="8274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1" name="Google Shape;101;p14">
            <a:extLst>
              <a:ext uri="{FF2B5EF4-FFF2-40B4-BE49-F238E27FC236}">
                <a16:creationId xmlns:a16="http://schemas.microsoft.com/office/drawing/2014/main" id="{918275BC-DC99-7297-0125-14F1BD60B3FA}"/>
              </a:ext>
            </a:extLst>
          </p:cNvPr>
          <p:cNvSpPr txBox="1"/>
          <p:nvPr/>
        </p:nvSpPr>
        <p:spPr>
          <a:xfrm>
            <a:off x="1" y="216619"/>
            <a:ext cx="9144000" cy="33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09000"/>
              </a:lnSpc>
              <a:buClr>
                <a:srgbClr val="FCF4E1"/>
              </a:buClr>
              <a:buSzPts val="1400"/>
            </a:pPr>
            <a:r>
              <a:rPr lang="fr-FR" sz="2000" b="1" dirty="0">
                <a:solidFill>
                  <a:srgbClr val="FCF4E1"/>
                </a:solidFill>
                <a:latin typeface="Darker Grotesque Medium" panose="020B0604020202020204" charset="0"/>
                <a:ea typeface="Darker Grotesque Medium" panose="020B0604020202020204" charset="0"/>
                <a:cs typeface="Darker Grotesque Medium" panose="020B0604020202020204" charset="0"/>
              </a:rPr>
              <a:t>Concert à la Philharmonie de Paris</a:t>
            </a:r>
            <a:endParaRPr lang="fr-FR" sz="2000" dirty="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5022549C-1583-E34D-9F6F-5CE78AE96F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170" name="Picture 2" descr="Philharmonie de Paris">
            <a:extLst>
              <a:ext uri="{FF2B5EF4-FFF2-40B4-BE49-F238E27FC236}">
                <a16:creationId xmlns:a16="http://schemas.microsoft.com/office/drawing/2014/main" id="{19544440-B8F5-C8A4-14C9-A7CAE288C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77" y="884663"/>
            <a:ext cx="7001844" cy="392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51602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37F8CCAE-4094-912F-1783-19064EA68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A2E8D8-BF0F-B626-A37B-370CFC215BD0}"/>
              </a:ext>
            </a:extLst>
          </p:cNvPr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BCA2A1"/>
          </a:solidFill>
          <a:ln>
            <a:solidFill>
              <a:srgbClr val="BCA2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0" name="Google Shape;100;p14">
            <a:extLst>
              <a:ext uri="{FF2B5EF4-FFF2-40B4-BE49-F238E27FC236}">
                <a16:creationId xmlns:a16="http://schemas.microsoft.com/office/drawing/2014/main" id="{E3B99279-0E9D-DD2A-3771-3C24DA179FBC}"/>
              </a:ext>
            </a:extLst>
          </p:cNvPr>
          <p:cNvSpPr/>
          <p:nvPr/>
        </p:nvSpPr>
        <p:spPr>
          <a:xfrm>
            <a:off x="8516319" y="66308"/>
            <a:ext cx="536595" cy="603192"/>
          </a:xfrm>
          <a:custGeom>
            <a:avLst/>
            <a:gdLst/>
            <a:ahLst/>
            <a:cxnLst/>
            <a:rect l="l" t="t" r="r" b="b"/>
            <a:pathLst>
              <a:path w="7988300" h="8274134" extrusionOk="0">
                <a:moveTo>
                  <a:pt x="0" y="0"/>
                </a:moveTo>
                <a:lnTo>
                  <a:pt x="7988301" y="0"/>
                </a:lnTo>
                <a:lnTo>
                  <a:pt x="7988301" y="8274134"/>
                </a:lnTo>
                <a:lnTo>
                  <a:pt x="0" y="8274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1" name="Google Shape;101;p14">
            <a:extLst>
              <a:ext uri="{FF2B5EF4-FFF2-40B4-BE49-F238E27FC236}">
                <a16:creationId xmlns:a16="http://schemas.microsoft.com/office/drawing/2014/main" id="{252BB406-44A0-B6C2-D1DD-470399CD3144}"/>
              </a:ext>
            </a:extLst>
          </p:cNvPr>
          <p:cNvSpPr txBox="1"/>
          <p:nvPr/>
        </p:nvSpPr>
        <p:spPr>
          <a:xfrm>
            <a:off x="1" y="216619"/>
            <a:ext cx="9144000" cy="33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09000"/>
              </a:lnSpc>
              <a:buClr>
                <a:srgbClr val="FCF4E1"/>
              </a:buClr>
              <a:buSzPts val="1400"/>
            </a:pPr>
            <a:r>
              <a:rPr lang="fr-FR" sz="2000" b="1" dirty="0">
                <a:solidFill>
                  <a:srgbClr val="FCF4E1"/>
                </a:solidFill>
                <a:latin typeface="Darker Grotesque Medium" panose="020B0604020202020204" charset="0"/>
                <a:ea typeface="Darker Grotesque Medium" panose="020B0604020202020204" charset="0"/>
                <a:cs typeface="Darker Grotesque Medium" panose="020B0604020202020204" charset="0"/>
              </a:rPr>
              <a:t>Concert à la Philharmonie de Paris</a:t>
            </a:r>
            <a:endParaRPr lang="fr-FR" sz="2000" dirty="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9F258907-0581-6D56-6478-B2ADEC4BC6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Média en ligne 2" title="Private concert &quot;Playing for Philharmonie de Paris&quot; - Les Siècles &amp; Societe Generale.">
            <a:hlinkClick r:id="" action="ppaction://media"/>
            <a:extLst>
              <a:ext uri="{FF2B5EF4-FFF2-40B4-BE49-F238E27FC236}">
                <a16:creationId xmlns:a16="http://schemas.microsoft.com/office/drawing/2014/main" id="{00F3F1F8-BB10-E8EB-D292-831B7BF0281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99440" y="669500"/>
            <a:ext cx="7716877" cy="435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35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93785C5A-7C9C-92A4-8306-CC6B86D2E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E9708E-32E5-EEA1-DDCF-C28233C6F904}"/>
              </a:ext>
            </a:extLst>
          </p:cNvPr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BCA2A1"/>
          </a:solidFill>
          <a:ln>
            <a:solidFill>
              <a:srgbClr val="BCA2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0" name="Google Shape;100;p14">
            <a:extLst>
              <a:ext uri="{FF2B5EF4-FFF2-40B4-BE49-F238E27FC236}">
                <a16:creationId xmlns:a16="http://schemas.microsoft.com/office/drawing/2014/main" id="{E00B4BE8-F1B3-58B3-1B63-5BC2A6A93A2B}"/>
              </a:ext>
            </a:extLst>
          </p:cNvPr>
          <p:cNvSpPr/>
          <p:nvPr/>
        </p:nvSpPr>
        <p:spPr>
          <a:xfrm>
            <a:off x="8516319" y="66308"/>
            <a:ext cx="536595" cy="603192"/>
          </a:xfrm>
          <a:custGeom>
            <a:avLst/>
            <a:gdLst/>
            <a:ahLst/>
            <a:cxnLst/>
            <a:rect l="l" t="t" r="r" b="b"/>
            <a:pathLst>
              <a:path w="7988300" h="8274134" extrusionOk="0">
                <a:moveTo>
                  <a:pt x="0" y="0"/>
                </a:moveTo>
                <a:lnTo>
                  <a:pt x="7988301" y="0"/>
                </a:lnTo>
                <a:lnTo>
                  <a:pt x="7988301" y="8274134"/>
                </a:lnTo>
                <a:lnTo>
                  <a:pt x="0" y="8274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1" name="Google Shape;101;p14">
            <a:extLst>
              <a:ext uri="{FF2B5EF4-FFF2-40B4-BE49-F238E27FC236}">
                <a16:creationId xmlns:a16="http://schemas.microsoft.com/office/drawing/2014/main" id="{BC171BE2-50C2-3627-E6C0-1A20B635D66B}"/>
              </a:ext>
            </a:extLst>
          </p:cNvPr>
          <p:cNvSpPr txBox="1"/>
          <p:nvPr/>
        </p:nvSpPr>
        <p:spPr>
          <a:xfrm>
            <a:off x="1" y="216619"/>
            <a:ext cx="9144000" cy="33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09016"/>
              </a:lnSpc>
              <a:buClr>
                <a:srgbClr val="FCF4E1"/>
              </a:buClr>
            </a:pPr>
            <a:r>
              <a:rPr lang="fr-FR" sz="2000" b="1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Dégustation de chocolats « grands crus » d’Amérique latine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D929B1F7-F5EC-DD2E-7F7A-4CE62DB33A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Image 6" descr="Une image contenant personne, dessert, chocolat, intérieur&#10;&#10;Le contenu généré par l’IA peut être incorrect.">
            <a:extLst>
              <a:ext uri="{FF2B5EF4-FFF2-40B4-BE49-F238E27FC236}">
                <a16:creationId xmlns:a16="http://schemas.microsoft.com/office/drawing/2014/main" id="{BA2B1331-3BC5-A859-FFFA-6CB951574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99" y="768714"/>
            <a:ext cx="2885814" cy="3957880"/>
          </a:xfrm>
          <a:prstGeom prst="rect">
            <a:avLst/>
          </a:prstGeom>
        </p:spPr>
      </p:pic>
      <p:pic>
        <p:nvPicPr>
          <p:cNvPr id="10" name="Image 9" descr="Une image contenant personne, intérieur, habits, mur&#10;&#10;Le contenu généré par l’IA peut être incorrect.">
            <a:extLst>
              <a:ext uri="{FF2B5EF4-FFF2-40B4-BE49-F238E27FC236}">
                <a16:creationId xmlns:a16="http://schemas.microsoft.com/office/drawing/2014/main" id="{14985573-FE20-6461-B59F-B61F5C499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0761" y="768714"/>
            <a:ext cx="2162215" cy="1770487"/>
          </a:xfrm>
          <a:prstGeom prst="rect">
            <a:avLst/>
          </a:prstGeom>
        </p:spPr>
      </p:pic>
      <p:pic>
        <p:nvPicPr>
          <p:cNvPr id="12" name="Image 11" descr="Une image contenant nourriture, Snack, friandise, confiserie&#10;&#10;Le contenu généré par l’IA peut être incorrect.">
            <a:extLst>
              <a:ext uri="{FF2B5EF4-FFF2-40B4-BE49-F238E27FC236}">
                <a16:creationId xmlns:a16="http://schemas.microsoft.com/office/drawing/2014/main" id="{F51D6DBC-04A5-1A1D-4CAA-8977D51D3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0761" y="2724150"/>
            <a:ext cx="2162215" cy="1982336"/>
          </a:xfrm>
          <a:prstGeom prst="rect">
            <a:avLst/>
          </a:prstGeom>
        </p:spPr>
      </p:pic>
      <p:pic>
        <p:nvPicPr>
          <p:cNvPr id="14" name="Image 13" descr="Une image contenant texte, intérieur, catalogue&#10;&#10;Le contenu généré par l’IA peut être incorrect.">
            <a:extLst>
              <a:ext uri="{FF2B5EF4-FFF2-40B4-BE49-F238E27FC236}">
                <a16:creationId xmlns:a16="http://schemas.microsoft.com/office/drawing/2014/main" id="{B91F13C8-388B-D917-B7D6-CE8C6ACE6E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4236" y="1530146"/>
            <a:ext cx="3212068" cy="274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6553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B91C4AF6-7C25-47CF-6AEA-22B393A33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63155E-D6FD-BCD2-89F2-2133235D3E4C}"/>
              </a:ext>
            </a:extLst>
          </p:cNvPr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BCA2A1"/>
          </a:solidFill>
          <a:ln>
            <a:solidFill>
              <a:srgbClr val="BCA2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0" name="Google Shape;100;p14">
            <a:extLst>
              <a:ext uri="{FF2B5EF4-FFF2-40B4-BE49-F238E27FC236}">
                <a16:creationId xmlns:a16="http://schemas.microsoft.com/office/drawing/2014/main" id="{95C884D8-3C53-6789-46C9-F6C4C524E1CE}"/>
              </a:ext>
            </a:extLst>
          </p:cNvPr>
          <p:cNvSpPr/>
          <p:nvPr/>
        </p:nvSpPr>
        <p:spPr>
          <a:xfrm>
            <a:off x="8516319" y="66308"/>
            <a:ext cx="536595" cy="603192"/>
          </a:xfrm>
          <a:custGeom>
            <a:avLst/>
            <a:gdLst/>
            <a:ahLst/>
            <a:cxnLst/>
            <a:rect l="l" t="t" r="r" b="b"/>
            <a:pathLst>
              <a:path w="7988300" h="8274134" extrusionOk="0">
                <a:moveTo>
                  <a:pt x="0" y="0"/>
                </a:moveTo>
                <a:lnTo>
                  <a:pt x="7988301" y="0"/>
                </a:lnTo>
                <a:lnTo>
                  <a:pt x="7988301" y="8274134"/>
                </a:lnTo>
                <a:lnTo>
                  <a:pt x="0" y="8274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1" name="Google Shape;101;p14">
            <a:extLst>
              <a:ext uri="{FF2B5EF4-FFF2-40B4-BE49-F238E27FC236}">
                <a16:creationId xmlns:a16="http://schemas.microsoft.com/office/drawing/2014/main" id="{5016DDFF-C4E4-95B1-BD46-63FBC6CF8AB1}"/>
              </a:ext>
            </a:extLst>
          </p:cNvPr>
          <p:cNvSpPr txBox="1"/>
          <p:nvPr/>
        </p:nvSpPr>
        <p:spPr>
          <a:xfrm>
            <a:off x="1" y="216619"/>
            <a:ext cx="9144000" cy="33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09016"/>
              </a:lnSpc>
              <a:buClr>
                <a:srgbClr val="FCF4E1"/>
              </a:buClr>
            </a:pPr>
            <a:r>
              <a:rPr lang="fr-FR" sz="2000" b="1" dirty="0" err="1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Bomb</a:t>
            </a:r>
            <a:r>
              <a:rPr lang="fr-FR" sz="2000" b="1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 Squad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2B10D5DE-0A89-703E-D3E8-3E662F379B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B7E3BEA-51FE-B811-C742-0C4D6F80B17A}"/>
              </a:ext>
            </a:extLst>
          </p:cNvPr>
          <p:cNvSpPr txBox="1"/>
          <p:nvPr/>
        </p:nvSpPr>
        <p:spPr>
          <a:xfrm>
            <a:off x="1529446" y="669500"/>
            <a:ext cx="56143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b="0" i="1" dirty="0">
                <a:solidFill>
                  <a:srgbClr val="FFFFFF"/>
                </a:solidFill>
                <a:effectLst/>
                <a:latin typeface="Noto Sans Gurmukhi"/>
              </a:rPr>
              <a:t>Désamorcez la bombe à temps ou soyez recouverts de peinture !</a:t>
            </a:r>
          </a:p>
        </p:txBody>
      </p:sp>
      <p:pic>
        <p:nvPicPr>
          <p:cNvPr id="6" name="Image 5" descr="Une image contenant texte, dessin humoristique, conception&#10;&#10;Le contenu généré par l’IA peut être incorrect.">
            <a:extLst>
              <a:ext uri="{FF2B5EF4-FFF2-40B4-BE49-F238E27FC236}">
                <a16:creationId xmlns:a16="http://schemas.microsoft.com/office/drawing/2014/main" id="{08719AAE-1AB2-5D56-0C6E-E40940743B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639"/>
          <a:stretch>
            <a:fillRect/>
          </a:stretch>
        </p:blipFill>
        <p:spPr>
          <a:xfrm>
            <a:off x="364736" y="1149547"/>
            <a:ext cx="3720910" cy="904846"/>
          </a:xfrm>
          <a:prstGeom prst="rect">
            <a:avLst/>
          </a:prstGeom>
        </p:spPr>
      </p:pic>
      <p:pic>
        <p:nvPicPr>
          <p:cNvPr id="9" name="Image 8" descr="Une image contenant texte, graphisme, Graphique, Carmin&#10;&#10;Le contenu généré par l’IA peut être incorrect.">
            <a:extLst>
              <a:ext uri="{FF2B5EF4-FFF2-40B4-BE49-F238E27FC236}">
                <a16:creationId xmlns:a16="http://schemas.microsoft.com/office/drawing/2014/main" id="{44195B75-60A8-A445-FE54-48BF2A43D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549" y="1132556"/>
            <a:ext cx="3720908" cy="938828"/>
          </a:xfrm>
          <a:prstGeom prst="rect">
            <a:avLst/>
          </a:prstGeom>
        </p:spPr>
      </p:pic>
      <p:pic>
        <p:nvPicPr>
          <p:cNvPr id="13" name="Image 12" descr="Une image contenant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038CDF7-78B2-C4A5-3FBA-DF7F51F04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736" y="2571750"/>
            <a:ext cx="3743112" cy="938828"/>
          </a:xfrm>
          <a:prstGeom prst="rect">
            <a:avLst/>
          </a:prstGeom>
        </p:spPr>
      </p:pic>
      <p:pic>
        <p:nvPicPr>
          <p:cNvPr id="16" name="Image 15" descr="Une image contenant capture d’écran, graphisme, dessin humoristique, texte&#10;&#10;Le contenu généré par l’IA peut être incorrect.">
            <a:extLst>
              <a:ext uri="{FF2B5EF4-FFF2-40B4-BE49-F238E27FC236}">
                <a16:creationId xmlns:a16="http://schemas.microsoft.com/office/drawing/2014/main" id="{8E46FCC2-AFE7-64A6-C9B9-B4D9F5834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5340" y="2631630"/>
            <a:ext cx="3743112" cy="880972"/>
          </a:xfrm>
          <a:prstGeom prst="rect">
            <a:avLst/>
          </a:prstGeom>
        </p:spPr>
      </p:pic>
      <p:pic>
        <p:nvPicPr>
          <p:cNvPr id="18" name="Image 17" descr="Une image contenant dessin humoristique, texte&#10;&#10;Le contenu généré par l’IA peut être incorrect.">
            <a:extLst>
              <a:ext uri="{FF2B5EF4-FFF2-40B4-BE49-F238E27FC236}">
                <a16:creationId xmlns:a16="http://schemas.microsoft.com/office/drawing/2014/main" id="{41278491-8944-BEA2-E9C5-10918527AD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9359" y="3899682"/>
            <a:ext cx="3700482" cy="88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9617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2443FADB-0B22-7B46-8EC5-990E5B506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DDE757-5E2D-D3F4-F0B5-9E0AE2F8F914}"/>
              </a:ext>
            </a:extLst>
          </p:cNvPr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BCA2A1"/>
          </a:solidFill>
          <a:ln>
            <a:solidFill>
              <a:srgbClr val="BCA2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0" name="Google Shape;100;p14">
            <a:extLst>
              <a:ext uri="{FF2B5EF4-FFF2-40B4-BE49-F238E27FC236}">
                <a16:creationId xmlns:a16="http://schemas.microsoft.com/office/drawing/2014/main" id="{F6BDE571-C027-9D50-E02E-A81D2FAA7FFA}"/>
              </a:ext>
            </a:extLst>
          </p:cNvPr>
          <p:cNvSpPr/>
          <p:nvPr/>
        </p:nvSpPr>
        <p:spPr>
          <a:xfrm>
            <a:off x="8516319" y="66308"/>
            <a:ext cx="536595" cy="603192"/>
          </a:xfrm>
          <a:custGeom>
            <a:avLst/>
            <a:gdLst/>
            <a:ahLst/>
            <a:cxnLst/>
            <a:rect l="l" t="t" r="r" b="b"/>
            <a:pathLst>
              <a:path w="7988300" h="8274134" extrusionOk="0">
                <a:moveTo>
                  <a:pt x="0" y="0"/>
                </a:moveTo>
                <a:lnTo>
                  <a:pt x="7988301" y="0"/>
                </a:lnTo>
                <a:lnTo>
                  <a:pt x="7988301" y="8274134"/>
                </a:lnTo>
                <a:lnTo>
                  <a:pt x="0" y="8274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1" name="Google Shape;101;p14">
            <a:extLst>
              <a:ext uri="{FF2B5EF4-FFF2-40B4-BE49-F238E27FC236}">
                <a16:creationId xmlns:a16="http://schemas.microsoft.com/office/drawing/2014/main" id="{D9200A84-1C43-7BA4-DDD1-F827F21E0423}"/>
              </a:ext>
            </a:extLst>
          </p:cNvPr>
          <p:cNvSpPr txBox="1"/>
          <p:nvPr/>
        </p:nvSpPr>
        <p:spPr>
          <a:xfrm>
            <a:off x="1" y="216619"/>
            <a:ext cx="9144000" cy="33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09016"/>
              </a:lnSpc>
              <a:buClr>
                <a:srgbClr val="FCF4E1"/>
              </a:buClr>
            </a:pPr>
            <a:r>
              <a:rPr lang="fr-FR" sz="2000" b="1" dirty="0" err="1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Bomb</a:t>
            </a:r>
            <a:r>
              <a:rPr lang="fr-FR" sz="2000" b="1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 Squad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FB54537B-B004-4928-0845-AA657C72E4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Média en ligne 4" title="On a testé Bomb Squad Paris pour vous ! 💣✨">
            <a:hlinkClick r:id="" action="ppaction://media"/>
            <a:extLst>
              <a:ext uri="{FF2B5EF4-FFF2-40B4-BE49-F238E27FC236}">
                <a16:creationId xmlns:a16="http://schemas.microsoft.com/office/drawing/2014/main" id="{16AECF72-059B-A95D-3C56-0AD3F0C05C1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453572" y="868714"/>
            <a:ext cx="2236853" cy="395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939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1CD191A4-65D0-2C07-C86A-BC058F4CD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735B4D-54C1-328E-C825-39B49C38D5D8}"/>
              </a:ext>
            </a:extLst>
          </p:cNvPr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BCA2A1"/>
          </a:solidFill>
          <a:ln>
            <a:solidFill>
              <a:srgbClr val="BCA2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0" name="Google Shape;100;p14">
            <a:extLst>
              <a:ext uri="{FF2B5EF4-FFF2-40B4-BE49-F238E27FC236}">
                <a16:creationId xmlns:a16="http://schemas.microsoft.com/office/drawing/2014/main" id="{0FF347B9-DC73-9760-9DB4-AC118931B432}"/>
              </a:ext>
            </a:extLst>
          </p:cNvPr>
          <p:cNvSpPr/>
          <p:nvPr/>
        </p:nvSpPr>
        <p:spPr>
          <a:xfrm>
            <a:off x="8516319" y="66308"/>
            <a:ext cx="536595" cy="603192"/>
          </a:xfrm>
          <a:custGeom>
            <a:avLst/>
            <a:gdLst/>
            <a:ahLst/>
            <a:cxnLst/>
            <a:rect l="l" t="t" r="r" b="b"/>
            <a:pathLst>
              <a:path w="7988300" h="8274134" extrusionOk="0">
                <a:moveTo>
                  <a:pt x="0" y="0"/>
                </a:moveTo>
                <a:lnTo>
                  <a:pt x="7988301" y="0"/>
                </a:lnTo>
                <a:lnTo>
                  <a:pt x="7988301" y="8274134"/>
                </a:lnTo>
                <a:lnTo>
                  <a:pt x="0" y="8274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1" name="Google Shape;101;p14">
            <a:extLst>
              <a:ext uri="{FF2B5EF4-FFF2-40B4-BE49-F238E27FC236}">
                <a16:creationId xmlns:a16="http://schemas.microsoft.com/office/drawing/2014/main" id="{F981BFAF-6C6E-0E41-AA40-5758C8E6EBDC}"/>
              </a:ext>
            </a:extLst>
          </p:cNvPr>
          <p:cNvSpPr txBox="1"/>
          <p:nvPr/>
        </p:nvSpPr>
        <p:spPr>
          <a:xfrm>
            <a:off x="1" y="216619"/>
            <a:ext cx="9144000" cy="33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09016"/>
              </a:lnSpc>
              <a:buClr>
                <a:srgbClr val="FCF4E1"/>
              </a:buClr>
            </a:pPr>
            <a:r>
              <a:rPr lang="fr-FR" sz="2000" b="1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The Jury </a:t>
            </a:r>
            <a:r>
              <a:rPr lang="fr-FR" sz="2000" b="1" dirty="0" err="1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Experience</a:t>
            </a:r>
            <a:endParaRPr lang="fr-FR" sz="2000" b="1" dirty="0">
              <a:solidFill>
                <a:srgbClr val="FCF4E1"/>
              </a:solidFill>
              <a:latin typeface="Darker Grotesque Medium"/>
              <a:ea typeface="Darker Grotesque Medium"/>
              <a:cs typeface="Darker Grotesque Medium"/>
              <a:sym typeface="Darker Grotesque Medium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728C48D5-B7A3-D532-DFA2-F3F967C69B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DC87609-2DCF-7D55-D539-96FB82F7C31B}"/>
              </a:ext>
            </a:extLst>
          </p:cNvPr>
          <p:cNvSpPr txBox="1"/>
          <p:nvPr/>
        </p:nvSpPr>
        <p:spPr>
          <a:xfrm>
            <a:off x="635000" y="669500"/>
            <a:ext cx="75861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fr-FR" b="0" i="1" dirty="0">
                <a:solidFill>
                  <a:srgbClr val="FFFFFF"/>
                </a:solidFill>
                <a:effectLst/>
                <a:latin typeface="Noto Sans Gurmukhi"/>
              </a:rPr>
              <a:t>Plonge dans The Jury </a:t>
            </a:r>
            <a:r>
              <a:rPr lang="fr-FR" b="0" i="1" dirty="0" err="1">
                <a:solidFill>
                  <a:srgbClr val="FFFFFF"/>
                </a:solidFill>
                <a:effectLst/>
                <a:latin typeface="Noto Sans Gurmukhi"/>
              </a:rPr>
              <a:t>Experience</a:t>
            </a:r>
            <a:r>
              <a:rPr lang="fr-FR" b="0" i="1" dirty="0">
                <a:solidFill>
                  <a:srgbClr val="FFFFFF"/>
                </a:solidFill>
                <a:effectLst/>
                <a:latin typeface="Noto Sans Gurmukhi"/>
              </a:rPr>
              <a:t>, une expérience théâtrale immersive où tu endosses le rôle de </a:t>
            </a:r>
            <a:r>
              <a:rPr lang="fr-FR" b="0" i="1" dirty="0" err="1">
                <a:solidFill>
                  <a:srgbClr val="FFFFFF"/>
                </a:solidFill>
                <a:effectLst/>
                <a:latin typeface="Noto Sans Gurmukhi"/>
              </a:rPr>
              <a:t>juré·e</a:t>
            </a:r>
            <a:r>
              <a:rPr lang="fr-FR" b="0" i="1" dirty="0">
                <a:solidFill>
                  <a:srgbClr val="FFFFFF"/>
                </a:solidFill>
                <a:effectLst/>
                <a:latin typeface="Noto Sans Gurmukhi"/>
              </a:rPr>
              <a:t>. Entre passions fatales et affaires médicales controversées, chaque procès révèle son lot de secrets et de drames. À toi d’examiner les preuves, d’écouter les arguments et de décider du sort de l’</a:t>
            </a:r>
            <a:r>
              <a:rPr lang="fr-FR" b="0" i="1" dirty="0" err="1">
                <a:solidFill>
                  <a:srgbClr val="FFFFFF"/>
                </a:solidFill>
                <a:effectLst/>
                <a:latin typeface="Noto Sans Gurmukhi"/>
              </a:rPr>
              <a:t>accusé·e</a:t>
            </a:r>
            <a:endParaRPr lang="fr-FR" b="0" i="1" dirty="0">
              <a:solidFill>
                <a:srgbClr val="FFFFFF"/>
              </a:solidFill>
              <a:effectLst/>
              <a:latin typeface="Noto Sans Gurmukhi"/>
            </a:endParaRPr>
          </a:p>
        </p:txBody>
      </p:sp>
      <p:pic>
        <p:nvPicPr>
          <p:cNvPr id="8" name="Image 7" descr="Une image contenant texte, graphisme, Prospectus, Graphique&#10;&#10;Le contenu généré par l’IA peut être incorrect.">
            <a:extLst>
              <a:ext uri="{FF2B5EF4-FFF2-40B4-BE49-F238E27FC236}">
                <a16:creationId xmlns:a16="http://schemas.microsoft.com/office/drawing/2014/main" id="{D98B59E2-4380-3416-0487-16E1C5282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20" y="1778837"/>
            <a:ext cx="7245492" cy="286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2408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76473AEF-A212-C3BA-5608-1CFAE353D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4A4D65-4EAE-DF13-7E8D-33C0EA41A56E}"/>
              </a:ext>
            </a:extLst>
          </p:cNvPr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BCA2A1"/>
          </a:solidFill>
          <a:ln>
            <a:solidFill>
              <a:srgbClr val="BCA2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hlinkClick r:id="rId3"/>
              </a:rPr>
              <a:t>https://www.instagram.com/reel/DOtg0yuCprO/?igsh=MTFwZzB1cmt5d2RlNA==</a:t>
            </a:r>
            <a:endParaRPr lang="fr-FR" dirty="0"/>
          </a:p>
        </p:txBody>
      </p:sp>
      <p:sp>
        <p:nvSpPr>
          <p:cNvPr id="100" name="Google Shape;100;p14">
            <a:extLst>
              <a:ext uri="{FF2B5EF4-FFF2-40B4-BE49-F238E27FC236}">
                <a16:creationId xmlns:a16="http://schemas.microsoft.com/office/drawing/2014/main" id="{C5C93BDB-401C-0C82-F5E9-DEC0260358CA}"/>
              </a:ext>
            </a:extLst>
          </p:cNvPr>
          <p:cNvSpPr/>
          <p:nvPr/>
        </p:nvSpPr>
        <p:spPr>
          <a:xfrm>
            <a:off x="8516319" y="66308"/>
            <a:ext cx="536595" cy="603192"/>
          </a:xfrm>
          <a:custGeom>
            <a:avLst/>
            <a:gdLst/>
            <a:ahLst/>
            <a:cxnLst/>
            <a:rect l="l" t="t" r="r" b="b"/>
            <a:pathLst>
              <a:path w="7988300" h="8274134" extrusionOk="0">
                <a:moveTo>
                  <a:pt x="0" y="0"/>
                </a:moveTo>
                <a:lnTo>
                  <a:pt x="7988301" y="0"/>
                </a:lnTo>
                <a:lnTo>
                  <a:pt x="7988301" y="8274134"/>
                </a:lnTo>
                <a:lnTo>
                  <a:pt x="0" y="8274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1" name="Google Shape;101;p14">
            <a:extLst>
              <a:ext uri="{FF2B5EF4-FFF2-40B4-BE49-F238E27FC236}">
                <a16:creationId xmlns:a16="http://schemas.microsoft.com/office/drawing/2014/main" id="{8AC00407-0EBB-7313-4254-1B5F74E83EAD}"/>
              </a:ext>
            </a:extLst>
          </p:cNvPr>
          <p:cNvSpPr txBox="1"/>
          <p:nvPr/>
        </p:nvSpPr>
        <p:spPr>
          <a:xfrm>
            <a:off x="1" y="216619"/>
            <a:ext cx="9144000" cy="33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09016"/>
              </a:lnSpc>
              <a:buClr>
                <a:srgbClr val="FCF4E1"/>
              </a:buClr>
            </a:pPr>
            <a:r>
              <a:rPr lang="fr-FR" sz="2000" b="1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The Jury </a:t>
            </a:r>
            <a:r>
              <a:rPr lang="fr-FR" sz="2000" b="1" dirty="0" err="1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Experience</a:t>
            </a:r>
            <a:endParaRPr lang="fr-FR" sz="2000" b="1" dirty="0">
              <a:solidFill>
                <a:srgbClr val="FCF4E1"/>
              </a:solidFill>
              <a:latin typeface="Darker Grotesque Medium"/>
              <a:ea typeface="Darker Grotesque Medium"/>
              <a:cs typeface="Darker Grotesque Medium"/>
              <a:sym typeface="Darker Grotesque Medium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69C7D909-1F5C-BFC8-E9FE-42E2EC2508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2877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E394FE0C-2B52-9973-EE6B-1185316C2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63B6AF-3B88-D883-89E6-6DFA0C0D063B}"/>
              </a:ext>
            </a:extLst>
          </p:cNvPr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BCA2A1"/>
          </a:solidFill>
          <a:ln>
            <a:solidFill>
              <a:srgbClr val="BCA2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0" name="Google Shape;100;p14">
            <a:extLst>
              <a:ext uri="{FF2B5EF4-FFF2-40B4-BE49-F238E27FC236}">
                <a16:creationId xmlns:a16="http://schemas.microsoft.com/office/drawing/2014/main" id="{58F75307-6C78-CB28-BF20-A8C9C242222D}"/>
              </a:ext>
            </a:extLst>
          </p:cNvPr>
          <p:cNvSpPr/>
          <p:nvPr/>
        </p:nvSpPr>
        <p:spPr>
          <a:xfrm>
            <a:off x="8516319" y="66308"/>
            <a:ext cx="536595" cy="603192"/>
          </a:xfrm>
          <a:custGeom>
            <a:avLst/>
            <a:gdLst/>
            <a:ahLst/>
            <a:cxnLst/>
            <a:rect l="l" t="t" r="r" b="b"/>
            <a:pathLst>
              <a:path w="7988300" h="8274134" extrusionOk="0">
                <a:moveTo>
                  <a:pt x="0" y="0"/>
                </a:moveTo>
                <a:lnTo>
                  <a:pt x="7988301" y="0"/>
                </a:lnTo>
                <a:lnTo>
                  <a:pt x="7988301" y="8274134"/>
                </a:lnTo>
                <a:lnTo>
                  <a:pt x="0" y="8274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1" name="Google Shape;101;p14">
            <a:extLst>
              <a:ext uri="{FF2B5EF4-FFF2-40B4-BE49-F238E27FC236}">
                <a16:creationId xmlns:a16="http://schemas.microsoft.com/office/drawing/2014/main" id="{5C123710-D624-498E-3964-2120E7057FB9}"/>
              </a:ext>
            </a:extLst>
          </p:cNvPr>
          <p:cNvSpPr txBox="1"/>
          <p:nvPr/>
        </p:nvSpPr>
        <p:spPr>
          <a:xfrm>
            <a:off x="1" y="216619"/>
            <a:ext cx="9144000" cy="33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09016"/>
              </a:lnSpc>
              <a:buClr>
                <a:srgbClr val="FCF4E1"/>
              </a:buClr>
            </a:pPr>
            <a:r>
              <a:rPr lang="fr-FR" sz="2000" b="1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Toi : test de personnalité immersif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580E14E0-AB47-BFB9-173B-99C6A3FA7E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6EF362B-2816-74D2-3580-F9D9C4694D87}"/>
              </a:ext>
            </a:extLst>
          </p:cNvPr>
          <p:cNvSpPr txBox="1"/>
          <p:nvPr/>
        </p:nvSpPr>
        <p:spPr>
          <a:xfrm>
            <a:off x="626533" y="569662"/>
            <a:ext cx="75861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sz="1200" b="0" i="1" dirty="0">
                <a:solidFill>
                  <a:srgbClr val="FFFFFF"/>
                </a:solidFill>
                <a:effectLst/>
                <a:latin typeface="Noto Sans Gurmukhi"/>
              </a:rPr>
              <a:t>Une aventure immersive de découverte de soi vous attend. Bougez, répondez à des questions, jouez… chacun de vos choix façonne votre Aura.</a:t>
            </a:r>
          </a:p>
          <a:p>
            <a:pPr algn="ctr">
              <a:buNone/>
            </a:pPr>
            <a:endParaRPr lang="fr-FR" sz="1200" b="0" i="1" dirty="0">
              <a:solidFill>
                <a:srgbClr val="FFFFFF"/>
              </a:solidFill>
              <a:effectLst/>
              <a:latin typeface="Noto Sans Gurmukhi"/>
            </a:endParaRPr>
          </a:p>
          <a:p>
            <a:pPr algn="ctr">
              <a:buNone/>
            </a:pPr>
            <a:r>
              <a:rPr lang="fr-FR" sz="1200" b="0" i="1" dirty="0">
                <a:solidFill>
                  <a:srgbClr val="FFFFFF"/>
                </a:solidFill>
                <a:effectLst/>
                <a:latin typeface="Noto Sans Gurmukhi"/>
              </a:rPr>
              <a:t>Que révélera la vôtre sur vous ?</a:t>
            </a:r>
          </a:p>
        </p:txBody>
      </p:sp>
      <p:pic>
        <p:nvPicPr>
          <p:cNvPr id="7" name="Image 6" descr="Une image contenant concert, personne, habits, intérieur&#10;&#10;Le contenu généré par l’IA peut être incorrect.">
            <a:extLst>
              <a:ext uri="{FF2B5EF4-FFF2-40B4-BE49-F238E27FC236}">
                <a16:creationId xmlns:a16="http://schemas.microsoft.com/office/drawing/2014/main" id="{C9534F66-AFEA-7E5B-9DFC-AD7D75A2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0038"/>
          <a:stretch>
            <a:fillRect/>
          </a:stretch>
        </p:blipFill>
        <p:spPr>
          <a:xfrm>
            <a:off x="431803" y="1230233"/>
            <a:ext cx="2561165" cy="134201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2B14DBC-F9E2-7E04-2FB8-EE4AA6863F86}"/>
              </a:ext>
            </a:extLst>
          </p:cNvPr>
          <p:cNvSpPr txBox="1"/>
          <p:nvPr/>
        </p:nvSpPr>
        <p:spPr>
          <a:xfrm>
            <a:off x="3714748" y="1655211"/>
            <a:ext cx="392006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sz="1100" b="0" i="1" dirty="0">
                <a:solidFill>
                  <a:srgbClr val="FFFFFF"/>
                </a:solidFill>
                <a:effectLst/>
                <a:latin typeface="Noto Sans Gurmukhi"/>
              </a:rPr>
              <a:t>Entrez dans un terrain de jeu onirique fait de challenges, d’hologrammes, d’illusions et d’art. Ici, vous bougez, jouez, faites des choix… et chaque décision façonne votre Aura.</a:t>
            </a:r>
          </a:p>
        </p:txBody>
      </p:sp>
      <p:pic>
        <p:nvPicPr>
          <p:cNvPr id="17" name="Image 16" descr="Une image contenant habits, personne, Bleu électriqu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DDBB5B89-106C-52CA-7DCE-D6D829C5D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086" y="2502476"/>
            <a:ext cx="2020580" cy="132659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081590A-BE15-798F-1DD4-C7E6B98DDA83}"/>
              </a:ext>
            </a:extLst>
          </p:cNvPr>
          <p:cNvSpPr txBox="1"/>
          <p:nvPr/>
        </p:nvSpPr>
        <p:spPr>
          <a:xfrm>
            <a:off x="1032935" y="2865692"/>
            <a:ext cx="392006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sz="1100" b="0" i="1" dirty="0">
                <a:solidFill>
                  <a:srgbClr val="FFFFFF"/>
                </a:solidFill>
                <a:effectLst/>
                <a:latin typeface="Noto Sans Gurmukhi"/>
              </a:rPr>
              <a:t>Divertissante en apparence, révélatrice en profondeur. Votre Aura dévoile qui vous êtes, comment vous aimez et ce qui nous relie tous. Quelle sera la vôtre ? Et que dira-t-elle de vous ?</a:t>
            </a:r>
          </a:p>
        </p:txBody>
      </p:sp>
      <p:pic>
        <p:nvPicPr>
          <p:cNvPr id="20" name="Image 19" descr="Une image contenant Visage humain, personne, capture d’écran, intérieur&#10;&#10;Le contenu généré par l’IA peut être incorrect.">
            <a:extLst>
              <a:ext uri="{FF2B5EF4-FFF2-40B4-BE49-F238E27FC236}">
                <a16:creationId xmlns:a16="http://schemas.microsoft.com/office/drawing/2014/main" id="{93DB0371-9EEC-D03A-004E-04A5C181A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999" y="3693291"/>
            <a:ext cx="2179278" cy="1222774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9E770420-54AE-DC8B-4E42-11DD972306D7}"/>
              </a:ext>
            </a:extLst>
          </p:cNvPr>
          <p:cNvSpPr txBox="1"/>
          <p:nvPr/>
        </p:nvSpPr>
        <p:spPr>
          <a:xfrm>
            <a:off x="3479801" y="4122518"/>
            <a:ext cx="39200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sz="1100" b="0" i="1" dirty="0">
                <a:solidFill>
                  <a:srgbClr val="FFFFFF"/>
                </a:solidFill>
                <a:effectLst/>
                <a:latin typeface="Noto Sans Gurmukhi"/>
              </a:rPr>
              <a:t>Un avatar charismatique vous guide et analyse vos actions en temps réel – aucun parcours ne se ressemble. Votre aura se révèle lors d’un spectacle holographique saisissant à la fin de l’expérience.</a:t>
            </a:r>
          </a:p>
        </p:txBody>
      </p:sp>
    </p:spTree>
    <p:extLst>
      <p:ext uri="{BB962C8B-B14F-4D97-AF65-F5344CB8AC3E}">
        <p14:creationId xmlns:p14="http://schemas.microsoft.com/office/powerpoint/2010/main" val="202455608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C3BF7C43-4FF6-63EA-2807-1A9481701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08584E-1B2B-4EE0-3619-F0F52566D685}"/>
              </a:ext>
            </a:extLst>
          </p:cNvPr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BCA2A1"/>
          </a:solidFill>
          <a:ln>
            <a:solidFill>
              <a:srgbClr val="BCA2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0" name="Google Shape;100;p14">
            <a:extLst>
              <a:ext uri="{FF2B5EF4-FFF2-40B4-BE49-F238E27FC236}">
                <a16:creationId xmlns:a16="http://schemas.microsoft.com/office/drawing/2014/main" id="{EA363FEE-3F78-9532-B67C-FFF657D51B5F}"/>
              </a:ext>
            </a:extLst>
          </p:cNvPr>
          <p:cNvSpPr/>
          <p:nvPr/>
        </p:nvSpPr>
        <p:spPr>
          <a:xfrm>
            <a:off x="8516319" y="66308"/>
            <a:ext cx="536595" cy="603192"/>
          </a:xfrm>
          <a:custGeom>
            <a:avLst/>
            <a:gdLst/>
            <a:ahLst/>
            <a:cxnLst/>
            <a:rect l="l" t="t" r="r" b="b"/>
            <a:pathLst>
              <a:path w="7988300" h="8274134" extrusionOk="0">
                <a:moveTo>
                  <a:pt x="0" y="0"/>
                </a:moveTo>
                <a:lnTo>
                  <a:pt x="7988301" y="0"/>
                </a:lnTo>
                <a:lnTo>
                  <a:pt x="7988301" y="8274134"/>
                </a:lnTo>
                <a:lnTo>
                  <a:pt x="0" y="8274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1" name="Google Shape;101;p14">
            <a:extLst>
              <a:ext uri="{FF2B5EF4-FFF2-40B4-BE49-F238E27FC236}">
                <a16:creationId xmlns:a16="http://schemas.microsoft.com/office/drawing/2014/main" id="{459076F4-9C72-F1EC-88E7-73775DD9A27C}"/>
              </a:ext>
            </a:extLst>
          </p:cNvPr>
          <p:cNvSpPr txBox="1"/>
          <p:nvPr/>
        </p:nvSpPr>
        <p:spPr>
          <a:xfrm>
            <a:off x="1" y="216619"/>
            <a:ext cx="9144000" cy="33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09016"/>
              </a:lnSpc>
              <a:buClr>
                <a:srgbClr val="FCF4E1"/>
              </a:buClr>
            </a:pPr>
            <a:r>
              <a:rPr lang="fr-FR" sz="2000" b="1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Toi : test de personnalité immersif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6A7F0793-8142-AF45-D1F8-D3CD3F6EBC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Média en ligne 4" title="On a testé pour vous TOI, le parcours façon test de personnalité immersif au MOIR">
            <a:hlinkClick r:id="" action="ppaction://media"/>
            <a:extLst>
              <a:ext uri="{FF2B5EF4-FFF2-40B4-BE49-F238E27FC236}">
                <a16:creationId xmlns:a16="http://schemas.microsoft.com/office/drawing/2014/main" id="{EA765BCA-8E29-5954-B5CE-570E810241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436471" y="638514"/>
            <a:ext cx="2423457" cy="42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01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2"/>
          <p:cNvPicPr preferRelativeResize="0"/>
          <p:nvPr/>
        </p:nvPicPr>
        <p:blipFill rotWithShape="1">
          <a:blip r:embed="rId3">
            <a:alphaModFix/>
          </a:blip>
          <a:srcRect l="9989" t="25640" r="17880" b="7984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9500" y="-94646"/>
            <a:ext cx="3556674" cy="488204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2"/>
          <p:cNvSpPr txBox="1"/>
          <p:nvPr/>
        </p:nvSpPr>
        <p:spPr>
          <a:xfrm>
            <a:off x="1065831" y="2161384"/>
            <a:ext cx="3037668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i="0" u="none" strike="noStrike" cap="none" dirty="0">
                <a:solidFill>
                  <a:srgbClr val="746254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Pour ton anniversaire, nous t’offrons une activité aux choix parmi la liste (slides suivantes) ainsi qu’un restaurant surprise.</a:t>
            </a:r>
            <a:endParaRPr sz="700" dirty="0"/>
          </a:p>
        </p:txBody>
      </p:sp>
      <p:sp>
        <p:nvSpPr>
          <p:cNvPr id="83" name="Google Shape;83;p12"/>
          <p:cNvSpPr txBox="1"/>
          <p:nvPr/>
        </p:nvSpPr>
        <p:spPr>
          <a:xfrm>
            <a:off x="1415663" y="4003640"/>
            <a:ext cx="2017212" cy="2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9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i="0" u="none" strike="noStrike" cap="none" dirty="0">
                <a:solidFill>
                  <a:srgbClr val="746254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Ton frère et ta belle soeur</a:t>
            </a:r>
            <a:endParaRPr sz="700" dirty="0"/>
          </a:p>
        </p:txBody>
      </p:sp>
      <p:sp>
        <p:nvSpPr>
          <p:cNvPr id="84" name="Google Shape;84;p12"/>
          <p:cNvSpPr txBox="1"/>
          <p:nvPr/>
        </p:nvSpPr>
        <p:spPr>
          <a:xfrm>
            <a:off x="1611697" y="4179499"/>
            <a:ext cx="17058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7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0" i="0" u="none" strike="noStrike" cap="none" dirty="0">
                <a:solidFill>
                  <a:srgbClr val="746254"/>
                </a:solidFill>
                <a:latin typeface="Allura"/>
                <a:ea typeface="Allura"/>
                <a:cs typeface="Allura"/>
                <a:sym typeface="Allura"/>
              </a:rPr>
              <a:t>Maxime et Sara</a:t>
            </a:r>
            <a:endParaRPr sz="70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" y="0"/>
            <a:ext cx="39338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/>
          <p:nvPr/>
        </p:nvSpPr>
        <p:spPr>
          <a:xfrm rot="2431081">
            <a:off x="2598646" y="3395237"/>
            <a:ext cx="4245723" cy="2467826"/>
          </a:xfrm>
          <a:custGeom>
            <a:avLst/>
            <a:gdLst/>
            <a:ahLst/>
            <a:cxnLst/>
            <a:rect l="l" t="t" r="r" b="b"/>
            <a:pathLst>
              <a:path w="8491445" h="4935652" extrusionOk="0">
                <a:moveTo>
                  <a:pt x="0" y="0"/>
                </a:moveTo>
                <a:lnTo>
                  <a:pt x="8491445" y="0"/>
                </a:lnTo>
                <a:lnTo>
                  <a:pt x="8491445" y="4935652"/>
                </a:lnTo>
                <a:lnTo>
                  <a:pt x="0" y="49356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9" name="Google Shape;109;p15"/>
          <p:cNvSpPr/>
          <p:nvPr/>
        </p:nvSpPr>
        <p:spPr>
          <a:xfrm rot="-7985612">
            <a:off x="6584131" y="-599830"/>
            <a:ext cx="4245722" cy="2467826"/>
          </a:xfrm>
          <a:custGeom>
            <a:avLst/>
            <a:gdLst/>
            <a:ahLst/>
            <a:cxnLst/>
            <a:rect l="l" t="t" r="r" b="b"/>
            <a:pathLst>
              <a:path w="8491445" h="4935652" extrusionOk="0">
                <a:moveTo>
                  <a:pt x="0" y="0"/>
                </a:moveTo>
                <a:lnTo>
                  <a:pt x="8491445" y="0"/>
                </a:lnTo>
                <a:lnTo>
                  <a:pt x="8491445" y="4935653"/>
                </a:lnTo>
                <a:lnTo>
                  <a:pt x="0" y="4935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10" name="Google Shape;110;p15"/>
          <p:cNvSpPr txBox="1"/>
          <p:nvPr/>
        </p:nvSpPr>
        <p:spPr>
          <a:xfrm>
            <a:off x="4972780" y="1395430"/>
            <a:ext cx="3476953" cy="2348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9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1" i="0" u="none" strike="noStrike" cap="none" dirty="0">
                <a:solidFill>
                  <a:srgbClr val="381904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À la fin de l’activité, nous irons dîner dans un restaurant surprise</a:t>
            </a:r>
            <a:r>
              <a:rPr lang="fr-FR" sz="2200" b="1" dirty="0">
                <a:solidFill>
                  <a:srgbClr val="381904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 …</a:t>
            </a:r>
          </a:p>
          <a:p>
            <a:pPr marL="0" marR="0" lvl="0" indent="0" algn="ctr" rtl="0">
              <a:lnSpc>
                <a:spcPct val="109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700" b="0" i="0" u="none" strike="noStrike" cap="none" dirty="0">
                <a:solidFill>
                  <a:srgbClr val="381904"/>
                </a:solidFill>
                <a:latin typeface="Allura"/>
                <a:ea typeface="Allura"/>
                <a:cs typeface="Allura"/>
                <a:sym typeface="Allura"/>
              </a:rPr>
              <a:t>Joyeux Anniversaire Hugo</a:t>
            </a:r>
            <a:r>
              <a:rPr lang="en" sz="3700" b="0" i="0" u="none" strike="noStrike" cap="none" dirty="0">
                <a:solidFill>
                  <a:srgbClr val="381904"/>
                </a:solidFill>
                <a:latin typeface="Allura"/>
                <a:ea typeface="Allura"/>
                <a:cs typeface="Allura"/>
                <a:sym typeface="Allura"/>
              </a:rPr>
              <a:t>.</a:t>
            </a:r>
            <a:endParaRPr sz="7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254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0174" y="0"/>
            <a:ext cx="39338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" name="Google Shape;90;p13"/>
          <p:cNvGrpSpPr/>
          <p:nvPr/>
        </p:nvGrpSpPr>
        <p:grpSpPr>
          <a:xfrm>
            <a:off x="681663" y="514350"/>
            <a:ext cx="3933803" cy="4113364"/>
            <a:chOff x="0" y="0"/>
            <a:chExt cx="8811689" cy="10968971"/>
          </a:xfrm>
        </p:grpSpPr>
        <p:sp>
          <p:nvSpPr>
            <p:cNvPr id="91" name="Google Shape;91;p13"/>
            <p:cNvSpPr/>
            <p:nvPr/>
          </p:nvSpPr>
          <p:spPr>
            <a:xfrm rot="10800000">
              <a:off x="0" y="0"/>
              <a:ext cx="8811689" cy="10661372"/>
            </a:xfrm>
            <a:custGeom>
              <a:avLst/>
              <a:gdLst/>
              <a:ahLst/>
              <a:cxnLst/>
              <a:rect l="l" t="t" r="r" b="b"/>
              <a:pathLst>
                <a:path w="8811689" h="10661372" extrusionOk="0">
                  <a:moveTo>
                    <a:pt x="0" y="0"/>
                  </a:moveTo>
                  <a:lnTo>
                    <a:pt x="8811689" y="0"/>
                  </a:lnTo>
                  <a:lnTo>
                    <a:pt x="8811689" y="10661372"/>
                  </a:lnTo>
                  <a:lnTo>
                    <a:pt x="0" y="106613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t="-19738"/>
              </a:stretch>
            </a:blip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0" y="307599"/>
              <a:ext cx="8811689" cy="10661372"/>
            </a:xfrm>
            <a:custGeom>
              <a:avLst/>
              <a:gdLst/>
              <a:ahLst/>
              <a:cxnLst/>
              <a:rect l="l" t="t" r="r" b="b"/>
              <a:pathLst>
                <a:path w="8811689" h="10661372" extrusionOk="0">
                  <a:moveTo>
                    <a:pt x="0" y="0"/>
                  </a:moveTo>
                  <a:lnTo>
                    <a:pt x="8811689" y="0"/>
                  </a:lnTo>
                  <a:lnTo>
                    <a:pt x="8811689" y="10661372"/>
                  </a:lnTo>
                  <a:lnTo>
                    <a:pt x="0" y="1066137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t="-19738"/>
              </a:stretch>
            </a:blip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3" name="Google Shape;93;p13"/>
          <p:cNvGrpSpPr/>
          <p:nvPr/>
        </p:nvGrpSpPr>
        <p:grpSpPr>
          <a:xfrm>
            <a:off x="821956" y="745531"/>
            <a:ext cx="3734549" cy="985141"/>
            <a:chOff x="-3" y="-609527"/>
            <a:chExt cx="9958797" cy="2627042"/>
          </a:xfrm>
        </p:grpSpPr>
        <p:sp>
          <p:nvSpPr>
            <p:cNvPr id="94" name="Google Shape;94;p13"/>
            <p:cNvSpPr txBox="1"/>
            <p:nvPr/>
          </p:nvSpPr>
          <p:spPr>
            <a:xfrm>
              <a:off x="0" y="47625"/>
              <a:ext cx="8352776" cy="3130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9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/>
            </a:p>
          </p:txBody>
        </p:sp>
        <p:sp>
          <p:nvSpPr>
            <p:cNvPr id="95" name="Google Shape;95;p13"/>
            <p:cNvSpPr txBox="1"/>
            <p:nvPr/>
          </p:nvSpPr>
          <p:spPr>
            <a:xfrm>
              <a:off x="-3" y="-609527"/>
              <a:ext cx="9958797" cy="2627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702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300" b="0" i="0" u="none" strike="noStrike" cap="none" dirty="0">
                  <a:solidFill>
                    <a:srgbClr val="E1AB53"/>
                  </a:solidFill>
                  <a:latin typeface="Allura"/>
                  <a:ea typeface="Allura"/>
                  <a:cs typeface="Allura"/>
                  <a:sym typeface="Allura"/>
                </a:rPr>
                <a:t>Liste des activités avec ton frère :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465C65A-8DDE-FB62-362B-06CA458C7877}"/>
              </a:ext>
            </a:extLst>
          </p:cNvPr>
          <p:cNvSpPr txBox="1"/>
          <p:nvPr/>
        </p:nvSpPr>
        <p:spPr>
          <a:xfrm>
            <a:off x="821957" y="1778746"/>
            <a:ext cx="3734549" cy="2486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rtl="0">
              <a:lnSpc>
                <a:spcPct val="109016"/>
              </a:lnSpc>
              <a:spcBef>
                <a:spcPts val="0"/>
              </a:spcBef>
              <a:spcAft>
                <a:spcPts val="0"/>
              </a:spcAft>
              <a:buClr>
                <a:srgbClr val="FCF4E1"/>
              </a:buClr>
              <a:buFont typeface="Arial" panose="020B0604020202020204" pitchFamily="34" charset="0"/>
              <a:buChar char="•"/>
            </a:pPr>
            <a:r>
              <a:rPr lang="fr-FR" sz="1400" b="1" i="0" u="none" strike="noStrike" cap="none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Lancer de haches, Shurikens, Pelles</a:t>
            </a:r>
          </a:p>
          <a:p>
            <a:pPr marL="285750" marR="0" lvl="0" indent="-285750" algn="just" rtl="0">
              <a:lnSpc>
                <a:spcPct val="109016"/>
              </a:lnSpc>
              <a:spcBef>
                <a:spcPts val="0"/>
              </a:spcBef>
              <a:spcAft>
                <a:spcPts val="0"/>
              </a:spcAft>
              <a:buClr>
                <a:srgbClr val="FCF4E1"/>
              </a:buClr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Mini golf à thème : années 80 ou fluorescent</a:t>
            </a:r>
          </a:p>
          <a:p>
            <a:pPr marL="285750" marR="0" lvl="0" indent="-285750" algn="just" rtl="0">
              <a:lnSpc>
                <a:spcPct val="109016"/>
              </a:lnSpc>
              <a:spcBef>
                <a:spcPts val="0"/>
              </a:spcBef>
              <a:spcAft>
                <a:spcPts val="0"/>
              </a:spcAft>
              <a:buClr>
                <a:srgbClr val="FCF4E1"/>
              </a:buClr>
              <a:buFont typeface="Arial" panose="020B0604020202020204" pitchFamily="34" charset="0"/>
              <a:buChar char="•"/>
            </a:pPr>
            <a:r>
              <a:rPr lang="fr-FR" sz="1400" b="1" i="0" u="none" strike="noStrike" cap="none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Visite des Catacombes de </a:t>
            </a:r>
            <a:r>
              <a:rPr lang="fr-FR" b="1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Paris</a:t>
            </a:r>
          </a:p>
          <a:p>
            <a:pPr marL="285750" marR="0" lvl="0" indent="-285750" algn="just" rtl="0">
              <a:lnSpc>
                <a:spcPct val="109016"/>
              </a:lnSpc>
              <a:spcBef>
                <a:spcPts val="0"/>
              </a:spcBef>
              <a:spcAft>
                <a:spcPts val="0"/>
              </a:spcAft>
              <a:buClr>
                <a:srgbClr val="FCF4E1"/>
              </a:buClr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Concert à la Philharmonie de Paris</a:t>
            </a:r>
          </a:p>
          <a:p>
            <a:pPr marL="285750" marR="0" lvl="0" indent="-285750" algn="just" rtl="0">
              <a:lnSpc>
                <a:spcPct val="109016"/>
              </a:lnSpc>
              <a:spcBef>
                <a:spcPts val="0"/>
              </a:spcBef>
              <a:spcAft>
                <a:spcPts val="0"/>
              </a:spcAft>
              <a:buClr>
                <a:srgbClr val="FCF4E1"/>
              </a:buClr>
              <a:buFont typeface="Arial" panose="020B0604020202020204" pitchFamily="34" charset="0"/>
              <a:buChar char="•"/>
            </a:pPr>
            <a:r>
              <a:rPr lang="fr-FR" sz="1400" b="1" i="0" u="none" strike="noStrike" cap="none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Dégustation de chocolats « grands</a:t>
            </a:r>
            <a:r>
              <a:rPr lang="fr-FR" b="1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 crus » d’Amérique latine</a:t>
            </a:r>
          </a:p>
          <a:p>
            <a:pPr marL="285750" marR="0" lvl="0" indent="-285750" algn="just" rtl="0">
              <a:lnSpc>
                <a:spcPct val="109016"/>
              </a:lnSpc>
              <a:spcBef>
                <a:spcPts val="0"/>
              </a:spcBef>
              <a:spcAft>
                <a:spcPts val="0"/>
              </a:spcAft>
              <a:buClr>
                <a:srgbClr val="FCF4E1"/>
              </a:buClr>
              <a:buFont typeface="Arial" panose="020B0604020202020204" pitchFamily="34" charset="0"/>
              <a:buChar char="•"/>
            </a:pPr>
            <a:r>
              <a:rPr lang="fr-FR" sz="1400" b="1" i="0" u="none" strike="noStrike" cap="none" dirty="0" err="1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Bomb</a:t>
            </a:r>
            <a:r>
              <a:rPr lang="fr-FR" sz="1400" b="1" i="0" u="none" strike="noStrike" cap="none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 Squad</a:t>
            </a:r>
          </a:p>
          <a:p>
            <a:pPr marL="285750" marR="0" lvl="0" indent="-285750" algn="just" rtl="0">
              <a:lnSpc>
                <a:spcPct val="109016"/>
              </a:lnSpc>
              <a:spcBef>
                <a:spcPts val="0"/>
              </a:spcBef>
              <a:spcAft>
                <a:spcPts val="0"/>
              </a:spcAft>
              <a:buClr>
                <a:srgbClr val="FCF4E1"/>
              </a:buClr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The Jury </a:t>
            </a:r>
            <a:r>
              <a:rPr lang="fr-FR" b="1" dirty="0" err="1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Experience</a:t>
            </a:r>
            <a:endParaRPr lang="fr-FR" b="1" dirty="0">
              <a:solidFill>
                <a:srgbClr val="FCF4E1"/>
              </a:solidFill>
              <a:latin typeface="Darker Grotesque Medium"/>
              <a:ea typeface="Darker Grotesque Medium"/>
              <a:cs typeface="Darker Grotesque Medium"/>
              <a:sym typeface="Darker Grotesque Medium"/>
            </a:endParaRPr>
          </a:p>
          <a:p>
            <a:pPr marL="285750" marR="0" lvl="0" indent="-285750" algn="just" rtl="0">
              <a:lnSpc>
                <a:spcPct val="109016"/>
              </a:lnSpc>
              <a:spcBef>
                <a:spcPts val="0"/>
              </a:spcBef>
              <a:spcAft>
                <a:spcPts val="0"/>
              </a:spcAft>
              <a:buClr>
                <a:srgbClr val="FCF4E1"/>
              </a:buClr>
              <a:buFont typeface="Arial" panose="020B0604020202020204" pitchFamily="34" charset="0"/>
              <a:buChar char="•"/>
            </a:pPr>
            <a:r>
              <a:rPr lang="fr-FR" sz="1400" b="1" i="0" u="none" strike="noStrike" cap="none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Toi : test de personnalité immersif</a:t>
            </a:r>
          </a:p>
          <a:p>
            <a:pPr marL="285750" marR="0" lvl="0" indent="-285750" algn="ctr" rtl="0">
              <a:lnSpc>
                <a:spcPct val="109016"/>
              </a:lnSpc>
              <a:spcBef>
                <a:spcPts val="0"/>
              </a:spcBef>
              <a:spcAft>
                <a:spcPts val="0"/>
              </a:spcAft>
              <a:buClr>
                <a:srgbClr val="FCF4E1"/>
              </a:buClr>
              <a:buFont typeface="Arial" panose="020B0604020202020204" pitchFamily="34" charset="0"/>
              <a:buChar char="•"/>
            </a:pPr>
            <a:endParaRPr lang="fr-FR" sz="1400" b="1" i="0" u="none" strike="noStrike" cap="none" dirty="0">
              <a:solidFill>
                <a:srgbClr val="FCF4E1"/>
              </a:solidFill>
              <a:latin typeface="Darker Grotesque Medium"/>
              <a:ea typeface="Darker Grotesque Medium"/>
              <a:cs typeface="Darker Grotesque Medium"/>
              <a:sym typeface="Darker Grotesque Medium"/>
            </a:endParaRPr>
          </a:p>
          <a:p>
            <a:pPr marL="0" marR="0" lvl="0" indent="0" algn="ctr" rtl="0">
              <a:lnSpc>
                <a:spcPct val="109016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fr-FR" sz="3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C7C8C9E-9A1F-98BC-6F4C-B1E6295A817B}"/>
              </a:ext>
            </a:extLst>
          </p:cNvPr>
          <p:cNvSpPr txBox="1"/>
          <p:nvPr/>
        </p:nvSpPr>
        <p:spPr>
          <a:xfrm>
            <a:off x="6389448" y="4802721"/>
            <a:ext cx="2443159" cy="314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9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1" i="0" u="none" strike="noStrike" cap="none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Détail de chaque activité </a:t>
            </a:r>
            <a:endParaRPr lang="fr-FR" sz="300" dirty="0"/>
          </a:p>
        </p:txBody>
      </p:sp>
      <p:pic>
        <p:nvPicPr>
          <p:cNvPr id="6" name="Graphique 5" descr="Flèche vers la droite avec un remplissage uni">
            <a:extLst>
              <a:ext uri="{FF2B5EF4-FFF2-40B4-BE49-F238E27FC236}">
                <a16:creationId xmlns:a16="http://schemas.microsoft.com/office/drawing/2014/main" id="{5CE5A871-3969-0945-46B1-BEA8300E1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42715" y="4757805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A2A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/>
          <p:nvPr/>
        </p:nvSpPr>
        <p:spPr>
          <a:xfrm>
            <a:off x="8516319" y="66308"/>
            <a:ext cx="536595" cy="603192"/>
          </a:xfrm>
          <a:custGeom>
            <a:avLst/>
            <a:gdLst/>
            <a:ahLst/>
            <a:cxnLst/>
            <a:rect l="l" t="t" r="r" b="b"/>
            <a:pathLst>
              <a:path w="7988300" h="8274134" extrusionOk="0">
                <a:moveTo>
                  <a:pt x="0" y="0"/>
                </a:moveTo>
                <a:lnTo>
                  <a:pt x="7988301" y="0"/>
                </a:lnTo>
                <a:lnTo>
                  <a:pt x="7988301" y="8274134"/>
                </a:lnTo>
                <a:lnTo>
                  <a:pt x="0" y="8274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1" name="Google Shape;101;p14"/>
          <p:cNvSpPr txBox="1"/>
          <p:nvPr/>
        </p:nvSpPr>
        <p:spPr>
          <a:xfrm>
            <a:off x="1" y="216619"/>
            <a:ext cx="9144000" cy="45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09016"/>
              </a:lnSpc>
              <a:buClr>
                <a:srgbClr val="FCF4E1"/>
              </a:buClr>
            </a:pPr>
            <a:r>
              <a:rPr lang="fr-FR" sz="2000" b="1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Lancer de haches, Shurikens, Pelles</a:t>
            </a:r>
          </a:p>
          <a:p>
            <a:pPr marL="0" marR="0" lvl="0" indent="0" algn="ctr" rtl="0">
              <a:lnSpc>
                <a:spcPct val="10904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6506E1-22AC-C7C3-F544-0D9685365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4" y="623005"/>
            <a:ext cx="4566126" cy="257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867C6CF-2D5B-0365-DA5B-3566D092D246}"/>
              </a:ext>
            </a:extLst>
          </p:cNvPr>
          <p:cNvSpPr txBox="1"/>
          <p:nvPr/>
        </p:nvSpPr>
        <p:spPr>
          <a:xfrm>
            <a:off x="4827722" y="2094696"/>
            <a:ext cx="43162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b="0" dirty="0">
                <a:solidFill>
                  <a:srgbClr val="FFFFFF"/>
                </a:solidFill>
                <a:effectLst/>
                <a:latin typeface="Noto Sans Gurmukhi"/>
              </a:rPr>
              <a:t>De nombreux jeux</a:t>
            </a:r>
          </a:p>
          <a:p>
            <a:pPr algn="ctr">
              <a:buNone/>
            </a:pPr>
            <a:r>
              <a:rPr lang="fr-FR" b="0" i="1" dirty="0">
                <a:solidFill>
                  <a:srgbClr val="FFFFFF"/>
                </a:solidFill>
                <a:effectLst/>
                <a:latin typeface="Noto Sans Gurmukhi"/>
              </a:rPr>
              <a:t>A l’aide d’une tablette numérique, découvrez une dizaine de jeux pour pimenter votre session et savoir qui lance le mieux parmi vous !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10EAD335-66DE-8C33-C09E-EFC63226C6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EC7F2A-7B2F-9FAB-3C51-FE78E0E0D2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760" r="12330"/>
          <a:stretch>
            <a:fillRect/>
          </a:stretch>
        </p:blipFill>
        <p:spPr>
          <a:xfrm>
            <a:off x="185983" y="3514969"/>
            <a:ext cx="1410346" cy="1338739"/>
          </a:xfrm>
          <a:prstGeom prst="rect">
            <a:avLst/>
          </a:prstGeom>
        </p:spPr>
      </p:pic>
      <p:pic>
        <p:nvPicPr>
          <p:cNvPr id="8" name="Image 7" descr="Une image contenant Carmin, art, rouge, étoile&#10;&#10;Le contenu généré par l’IA peut être incorrect.">
            <a:extLst>
              <a:ext uri="{FF2B5EF4-FFF2-40B4-BE49-F238E27FC236}">
                <a16:creationId xmlns:a16="http://schemas.microsoft.com/office/drawing/2014/main" id="{3A72E001-8D94-A6F6-252B-8B01026951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745"/>
          <a:stretch>
            <a:fillRect/>
          </a:stretch>
        </p:blipFill>
        <p:spPr>
          <a:xfrm>
            <a:off x="1735810" y="3514968"/>
            <a:ext cx="1410346" cy="1338739"/>
          </a:xfrm>
          <a:prstGeom prst="rect">
            <a:avLst/>
          </a:prstGeom>
        </p:spPr>
      </p:pic>
      <p:pic>
        <p:nvPicPr>
          <p:cNvPr id="10" name="Image 9" descr="Une image contenant arme, intérieur, ciseaux, couteau&#10;&#10;Le contenu généré par l’IA peut être incorrect.">
            <a:extLst>
              <a:ext uri="{FF2B5EF4-FFF2-40B4-BE49-F238E27FC236}">
                <a16:creationId xmlns:a16="http://schemas.microsoft.com/office/drawing/2014/main" id="{440EFA55-2004-F054-8196-2E860720D0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2880"/>
          <a:stretch>
            <a:fillRect/>
          </a:stretch>
        </p:blipFill>
        <p:spPr>
          <a:xfrm>
            <a:off x="3285637" y="3514969"/>
            <a:ext cx="1410346" cy="133873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E5DE02E2-3328-570A-FFBB-1D78A08E6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827DEA-69F3-B18C-1509-71410844D8B1}"/>
              </a:ext>
            </a:extLst>
          </p:cNvPr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BCA2A1"/>
          </a:solidFill>
          <a:ln>
            <a:solidFill>
              <a:srgbClr val="BCA2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Google Shape;101;p14">
            <a:extLst>
              <a:ext uri="{FF2B5EF4-FFF2-40B4-BE49-F238E27FC236}">
                <a16:creationId xmlns:a16="http://schemas.microsoft.com/office/drawing/2014/main" id="{5EFB3AFF-5DF6-FE39-3EB9-EF460F201D00}"/>
              </a:ext>
            </a:extLst>
          </p:cNvPr>
          <p:cNvSpPr txBox="1"/>
          <p:nvPr/>
        </p:nvSpPr>
        <p:spPr>
          <a:xfrm>
            <a:off x="1" y="216619"/>
            <a:ext cx="9144000" cy="45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09016"/>
              </a:lnSpc>
              <a:buClr>
                <a:srgbClr val="FCF4E1"/>
              </a:buClr>
            </a:pPr>
            <a:r>
              <a:rPr lang="fr-FR" sz="2000" b="1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Lancer de haches, Shurikens, Pelles</a:t>
            </a:r>
          </a:p>
          <a:p>
            <a:pPr marL="0" marR="0" lvl="0" indent="0" algn="ctr" rtl="0">
              <a:lnSpc>
                <a:spcPct val="10904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7667B385-3C00-6729-3804-689A1A0294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Média en ligne 10" title="Wildness | Lancer de haches à Paris 13">
            <a:hlinkClick r:id="" action="ppaction://media"/>
            <a:extLst>
              <a:ext uri="{FF2B5EF4-FFF2-40B4-BE49-F238E27FC236}">
                <a16:creationId xmlns:a16="http://schemas.microsoft.com/office/drawing/2014/main" id="{5C939250-221F-46BD-2F2A-AF49341F177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23855" y="691839"/>
            <a:ext cx="7496287" cy="4235042"/>
          </a:xfrm>
          <a:prstGeom prst="rect">
            <a:avLst/>
          </a:prstGeom>
        </p:spPr>
      </p:pic>
      <p:sp>
        <p:nvSpPr>
          <p:cNvPr id="5" name="Google Shape;100;p14">
            <a:extLst>
              <a:ext uri="{FF2B5EF4-FFF2-40B4-BE49-F238E27FC236}">
                <a16:creationId xmlns:a16="http://schemas.microsoft.com/office/drawing/2014/main" id="{47F36242-E5B3-424C-CF82-F56FA8773C60}"/>
              </a:ext>
            </a:extLst>
          </p:cNvPr>
          <p:cNvSpPr/>
          <p:nvPr/>
        </p:nvSpPr>
        <p:spPr>
          <a:xfrm>
            <a:off x="8516319" y="66308"/>
            <a:ext cx="536595" cy="603192"/>
          </a:xfrm>
          <a:custGeom>
            <a:avLst/>
            <a:gdLst/>
            <a:ahLst/>
            <a:cxnLst/>
            <a:rect l="l" t="t" r="r" b="b"/>
            <a:pathLst>
              <a:path w="7988300" h="8274134" extrusionOk="0">
                <a:moveTo>
                  <a:pt x="0" y="0"/>
                </a:moveTo>
                <a:lnTo>
                  <a:pt x="7988301" y="0"/>
                </a:lnTo>
                <a:lnTo>
                  <a:pt x="7988301" y="8274134"/>
                </a:lnTo>
                <a:lnTo>
                  <a:pt x="0" y="8274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053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3E883E0A-E25D-A0EF-FF2A-C2517D0B3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8BA676-1C9C-909E-88A3-EF3195DB0610}"/>
              </a:ext>
            </a:extLst>
          </p:cNvPr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BCA2A1"/>
          </a:solidFill>
          <a:ln>
            <a:solidFill>
              <a:srgbClr val="BCA2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Google Shape;100;p14">
            <a:extLst>
              <a:ext uri="{FF2B5EF4-FFF2-40B4-BE49-F238E27FC236}">
                <a16:creationId xmlns:a16="http://schemas.microsoft.com/office/drawing/2014/main" id="{B22E417E-CD65-6B93-7819-28F14C628D0C}"/>
              </a:ext>
            </a:extLst>
          </p:cNvPr>
          <p:cNvSpPr/>
          <p:nvPr/>
        </p:nvSpPr>
        <p:spPr>
          <a:xfrm>
            <a:off x="8516319" y="66308"/>
            <a:ext cx="536595" cy="603192"/>
          </a:xfrm>
          <a:custGeom>
            <a:avLst/>
            <a:gdLst/>
            <a:ahLst/>
            <a:cxnLst/>
            <a:rect l="l" t="t" r="r" b="b"/>
            <a:pathLst>
              <a:path w="7988300" h="8274134" extrusionOk="0">
                <a:moveTo>
                  <a:pt x="0" y="0"/>
                </a:moveTo>
                <a:lnTo>
                  <a:pt x="7988301" y="0"/>
                </a:lnTo>
                <a:lnTo>
                  <a:pt x="7988301" y="8274134"/>
                </a:lnTo>
                <a:lnTo>
                  <a:pt x="0" y="8274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1" name="Google Shape;101;p14">
            <a:extLst>
              <a:ext uri="{FF2B5EF4-FFF2-40B4-BE49-F238E27FC236}">
                <a16:creationId xmlns:a16="http://schemas.microsoft.com/office/drawing/2014/main" id="{0BE46CCD-A73D-FF55-2724-C0AABDADF24A}"/>
              </a:ext>
            </a:extLst>
          </p:cNvPr>
          <p:cNvSpPr txBox="1"/>
          <p:nvPr/>
        </p:nvSpPr>
        <p:spPr>
          <a:xfrm>
            <a:off x="1" y="216619"/>
            <a:ext cx="9144000" cy="45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09016"/>
              </a:lnSpc>
              <a:buClr>
                <a:srgbClr val="FCF4E1"/>
              </a:buClr>
            </a:pPr>
            <a:r>
              <a:rPr lang="fr-FR" sz="2000" b="1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Mini golf à thème : années 80</a:t>
            </a:r>
          </a:p>
          <a:p>
            <a:pPr marL="0" marR="0" lvl="0" indent="0" algn="ctr" rtl="0">
              <a:lnSpc>
                <a:spcPct val="10904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F00EB0EC-874E-EFDA-E0DC-A74E34FDE9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0" name="Picture 2" descr="Mad golf avis">
            <a:extLst>
              <a:ext uri="{FF2B5EF4-FFF2-40B4-BE49-F238E27FC236}">
                <a16:creationId xmlns:a16="http://schemas.microsoft.com/office/drawing/2014/main" id="{708E8867-3A79-E2B7-5F33-2000D1771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2" y="668614"/>
            <a:ext cx="3145226" cy="209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93A903F-F142-59CC-7880-765D6AFC0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2" y="2827472"/>
            <a:ext cx="3145226" cy="209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d Golf mini-golf indoor Paris">
            <a:extLst>
              <a:ext uri="{FF2B5EF4-FFF2-40B4-BE49-F238E27FC236}">
                <a16:creationId xmlns:a16="http://schemas.microsoft.com/office/drawing/2014/main" id="{CAEE494B-F46E-AC37-6AB4-6092E8599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567" y="1171970"/>
            <a:ext cx="5245049" cy="295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89646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9147AA62-02A7-CE57-492D-0AADA3662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E9ABFB-1EA0-1469-1C19-A0F6E7F8E5D2}"/>
              </a:ext>
            </a:extLst>
          </p:cNvPr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BCA2A1"/>
          </a:solidFill>
          <a:ln>
            <a:solidFill>
              <a:srgbClr val="BCA2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Google Shape;100;p14">
            <a:extLst>
              <a:ext uri="{FF2B5EF4-FFF2-40B4-BE49-F238E27FC236}">
                <a16:creationId xmlns:a16="http://schemas.microsoft.com/office/drawing/2014/main" id="{4A60C814-DFB7-862C-F9A3-1BCCB4BF6A56}"/>
              </a:ext>
            </a:extLst>
          </p:cNvPr>
          <p:cNvSpPr/>
          <p:nvPr/>
        </p:nvSpPr>
        <p:spPr>
          <a:xfrm>
            <a:off x="8516319" y="66308"/>
            <a:ext cx="536595" cy="603192"/>
          </a:xfrm>
          <a:custGeom>
            <a:avLst/>
            <a:gdLst/>
            <a:ahLst/>
            <a:cxnLst/>
            <a:rect l="l" t="t" r="r" b="b"/>
            <a:pathLst>
              <a:path w="7988300" h="8274134" extrusionOk="0">
                <a:moveTo>
                  <a:pt x="0" y="0"/>
                </a:moveTo>
                <a:lnTo>
                  <a:pt x="7988301" y="0"/>
                </a:lnTo>
                <a:lnTo>
                  <a:pt x="7988301" y="8274134"/>
                </a:lnTo>
                <a:lnTo>
                  <a:pt x="0" y="8274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1" name="Google Shape;101;p14">
            <a:extLst>
              <a:ext uri="{FF2B5EF4-FFF2-40B4-BE49-F238E27FC236}">
                <a16:creationId xmlns:a16="http://schemas.microsoft.com/office/drawing/2014/main" id="{190821B4-2839-6810-D929-1041D87E1081}"/>
              </a:ext>
            </a:extLst>
          </p:cNvPr>
          <p:cNvSpPr txBox="1"/>
          <p:nvPr/>
        </p:nvSpPr>
        <p:spPr>
          <a:xfrm>
            <a:off x="1" y="216619"/>
            <a:ext cx="9144000" cy="452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09016"/>
              </a:lnSpc>
              <a:buClr>
                <a:srgbClr val="FCF4E1"/>
              </a:buClr>
            </a:pPr>
            <a:r>
              <a:rPr lang="fr-FR" sz="2000" b="1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Mini golf à thème : années 80</a:t>
            </a:r>
          </a:p>
          <a:p>
            <a:pPr marL="0" marR="0" lvl="0" indent="0" algn="ctr" rtl="0">
              <a:lnSpc>
                <a:spcPct val="10904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D3ECC2BE-3D44-430A-E794-4D967AA29D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Média en ligne 2" title="MAD GOLF">
            <a:hlinkClick r:id="" action="ppaction://media"/>
            <a:extLst>
              <a:ext uri="{FF2B5EF4-FFF2-40B4-BE49-F238E27FC236}">
                <a16:creationId xmlns:a16="http://schemas.microsoft.com/office/drawing/2014/main" id="{BA422A3D-7F60-63F6-B4D1-A164481BE1B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45848" y="669500"/>
            <a:ext cx="7652302" cy="432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8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C252663B-9B3D-FE48-ADE5-D3F3FF394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5700E9-DF0B-3804-1BC2-933F63378833}"/>
              </a:ext>
            </a:extLst>
          </p:cNvPr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BCA2A1"/>
          </a:solidFill>
          <a:ln>
            <a:solidFill>
              <a:srgbClr val="BCA2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0" name="Google Shape;100;p14">
            <a:extLst>
              <a:ext uri="{FF2B5EF4-FFF2-40B4-BE49-F238E27FC236}">
                <a16:creationId xmlns:a16="http://schemas.microsoft.com/office/drawing/2014/main" id="{A78F480D-7B91-76D6-3CB9-04501DDDF71A}"/>
              </a:ext>
            </a:extLst>
          </p:cNvPr>
          <p:cNvSpPr/>
          <p:nvPr/>
        </p:nvSpPr>
        <p:spPr>
          <a:xfrm>
            <a:off x="8516319" y="66308"/>
            <a:ext cx="536595" cy="603192"/>
          </a:xfrm>
          <a:custGeom>
            <a:avLst/>
            <a:gdLst/>
            <a:ahLst/>
            <a:cxnLst/>
            <a:rect l="l" t="t" r="r" b="b"/>
            <a:pathLst>
              <a:path w="7988300" h="8274134" extrusionOk="0">
                <a:moveTo>
                  <a:pt x="0" y="0"/>
                </a:moveTo>
                <a:lnTo>
                  <a:pt x="7988301" y="0"/>
                </a:lnTo>
                <a:lnTo>
                  <a:pt x="7988301" y="8274134"/>
                </a:lnTo>
                <a:lnTo>
                  <a:pt x="0" y="8274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1" name="Google Shape;101;p14">
            <a:extLst>
              <a:ext uri="{FF2B5EF4-FFF2-40B4-BE49-F238E27FC236}">
                <a16:creationId xmlns:a16="http://schemas.microsoft.com/office/drawing/2014/main" id="{5DF17E2B-793D-C36B-29E9-2F7AD181190A}"/>
              </a:ext>
            </a:extLst>
          </p:cNvPr>
          <p:cNvSpPr txBox="1"/>
          <p:nvPr/>
        </p:nvSpPr>
        <p:spPr>
          <a:xfrm>
            <a:off x="1" y="216619"/>
            <a:ext cx="9144000" cy="33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09016"/>
              </a:lnSpc>
              <a:buClr>
                <a:srgbClr val="FCF4E1"/>
              </a:buClr>
            </a:pPr>
            <a:r>
              <a:rPr lang="fr-FR" sz="2000" b="1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Mini golf à thème : fluorescent</a:t>
            </a:r>
            <a:endParaRPr sz="700" dirty="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DC5B9CED-70B4-59E4-C083-8DDDE4248F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484F8F4-08A4-4F30-950E-0E029183F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2" y="642361"/>
            <a:ext cx="2926967" cy="220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CEAN 12, le mini golf fluorescent à Bercy Village">
            <a:extLst>
              <a:ext uri="{FF2B5EF4-FFF2-40B4-BE49-F238E27FC236}">
                <a16:creationId xmlns:a16="http://schemas.microsoft.com/office/drawing/2014/main" id="{BAD960D8-0094-BD3A-691D-ABFD7BAAE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93" y="2571750"/>
            <a:ext cx="3494439" cy="232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édia en ligne 2" title="UN MINI GOLF FLUO EN PLEIN COEUR DE PARIS !!!">
            <a:hlinkClick r:id="" action="ppaction://media"/>
            <a:extLst>
              <a:ext uri="{FF2B5EF4-FFF2-40B4-BE49-F238E27FC236}">
                <a16:creationId xmlns:a16="http://schemas.microsoft.com/office/drawing/2014/main" id="{4C1B4E86-6F05-0A1D-27D2-B376BA31E8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803542" y="723423"/>
            <a:ext cx="2261315" cy="40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39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BBFB48E7-83BC-38D9-2121-B6BFFD2E9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8A2078-8F53-531B-B334-3BAF8913EAD2}"/>
              </a:ext>
            </a:extLst>
          </p:cNvPr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BCA2A1"/>
          </a:solidFill>
          <a:ln>
            <a:solidFill>
              <a:srgbClr val="BCA2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0" name="Google Shape;100;p14">
            <a:extLst>
              <a:ext uri="{FF2B5EF4-FFF2-40B4-BE49-F238E27FC236}">
                <a16:creationId xmlns:a16="http://schemas.microsoft.com/office/drawing/2014/main" id="{743E436C-F9A9-69D0-9446-85B5B236B96A}"/>
              </a:ext>
            </a:extLst>
          </p:cNvPr>
          <p:cNvSpPr/>
          <p:nvPr/>
        </p:nvSpPr>
        <p:spPr>
          <a:xfrm>
            <a:off x="8516319" y="66308"/>
            <a:ext cx="536595" cy="603192"/>
          </a:xfrm>
          <a:custGeom>
            <a:avLst/>
            <a:gdLst/>
            <a:ahLst/>
            <a:cxnLst/>
            <a:rect l="l" t="t" r="r" b="b"/>
            <a:pathLst>
              <a:path w="7988300" h="8274134" extrusionOk="0">
                <a:moveTo>
                  <a:pt x="0" y="0"/>
                </a:moveTo>
                <a:lnTo>
                  <a:pt x="7988301" y="0"/>
                </a:lnTo>
                <a:lnTo>
                  <a:pt x="7988301" y="8274134"/>
                </a:lnTo>
                <a:lnTo>
                  <a:pt x="0" y="8274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1" name="Google Shape;101;p14">
            <a:extLst>
              <a:ext uri="{FF2B5EF4-FFF2-40B4-BE49-F238E27FC236}">
                <a16:creationId xmlns:a16="http://schemas.microsoft.com/office/drawing/2014/main" id="{C3B8158A-4B1A-B6F5-AD33-943CC9D4A145}"/>
              </a:ext>
            </a:extLst>
          </p:cNvPr>
          <p:cNvSpPr txBox="1"/>
          <p:nvPr/>
        </p:nvSpPr>
        <p:spPr>
          <a:xfrm>
            <a:off x="1" y="216619"/>
            <a:ext cx="9144000" cy="33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09016"/>
              </a:lnSpc>
              <a:buClr>
                <a:srgbClr val="FCF4E1"/>
              </a:buClr>
            </a:pPr>
            <a:r>
              <a:rPr lang="fr-FR" sz="2000" b="1" dirty="0">
                <a:solidFill>
                  <a:srgbClr val="FCF4E1"/>
                </a:solidFill>
                <a:latin typeface="Darker Grotesque Medium"/>
                <a:ea typeface="Darker Grotesque Medium"/>
                <a:cs typeface="Darker Grotesque Medium"/>
                <a:sym typeface="Darker Grotesque Medium"/>
              </a:rPr>
              <a:t>Visite des Catacombes de Paris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91A6BF3E-2AD1-B8DA-9FC4-1A909A8420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146" name="Picture 2" descr="L'ossuaire situé dans les Catacombes de Paris est soigneusement empilé avec les os et les crânes ...">
            <a:extLst>
              <a:ext uri="{FF2B5EF4-FFF2-40B4-BE49-F238E27FC236}">
                <a16:creationId xmlns:a16="http://schemas.microsoft.com/office/drawing/2014/main" id="{F39B9787-9051-6F58-4BBC-DA44BD131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52" y="768714"/>
            <a:ext cx="7128383" cy="401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53959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04C44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448</Words>
  <Application>Microsoft Office PowerPoint</Application>
  <PresentationFormat>Affichage à l'écran (16:9)</PresentationFormat>
  <Paragraphs>44</Paragraphs>
  <Slides>20</Slides>
  <Notes>20</Notes>
  <HiddenSlides>0</HiddenSlides>
  <MMClips>7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7" baseType="lpstr">
      <vt:lpstr>Allura</vt:lpstr>
      <vt:lpstr>Noto Sans Gurmukhi</vt:lpstr>
      <vt:lpstr>Calibri</vt:lpstr>
      <vt:lpstr>Darker Grotesque Medium</vt:lpstr>
      <vt:lpstr>Arial</vt:lpstr>
      <vt:lpstr>Darker Grotesque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Maxime Del Ben</dc:creator>
  <cp:lastModifiedBy>Maxime Del Ben</cp:lastModifiedBy>
  <cp:revision>8</cp:revision>
  <dcterms:modified xsi:type="dcterms:W3CDTF">2025-12-13T15:31:03Z</dcterms:modified>
</cp:coreProperties>
</file>