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65" r:id="rId3"/>
    <p:sldId id="260" r:id="rId4"/>
    <p:sldId id="263" r:id="rId5"/>
    <p:sldId id="261" r:id="rId6"/>
    <p:sldId id="262" r:id="rId7"/>
    <p:sldId id="264" r:id="rId8"/>
  </p:sldIdLst>
  <p:sldSz cx="9720263" cy="3600450"/>
  <p:notesSz cx="6858000" cy="9144000"/>
  <p:embeddedFontLst>
    <p:embeddedFont>
      <p:font typeface="Algerian" panose="04020705040A02060702" pitchFamily="82" charset="0"/>
      <p:regular r:id="rId9"/>
    </p:embeddedFont>
    <p:embeddedFont>
      <p:font typeface="Andy" panose="020B0604020202020204" charset="0"/>
      <p:regular r:id="rId10"/>
      <p:bold r:id="rId11"/>
    </p:embeddedFont>
    <p:embeddedFont>
      <p:font typeface="Broadway" panose="04040905080002020502" pitchFamily="82" charset="0"/>
      <p:regular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Script MT Bold" panose="03040602040607080904" pitchFamily="66" charset="0"/>
      <p:bold r:id="rId17"/>
    </p:embeddedFont>
  </p:embeddedFontLst>
  <p:defaultTextStyle>
    <a:defPPr>
      <a:defRPr lang="fr-FR"/>
    </a:defPPr>
    <a:lvl1pPr algn="l" defTabSz="758958" rtl="0" eaLnBrk="0" fontAlgn="base" hangingPunct="0">
      <a:spcBef>
        <a:spcPct val="0"/>
      </a:spcBef>
      <a:spcAft>
        <a:spcPct val="0"/>
      </a:spcAft>
      <a:defRPr sz="1461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378927" indent="-110474" algn="l" defTabSz="758958" rtl="0" eaLnBrk="0" fontAlgn="base" hangingPunct="0">
      <a:spcBef>
        <a:spcPct val="0"/>
      </a:spcBef>
      <a:spcAft>
        <a:spcPct val="0"/>
      </a:spcAft>
      <a:defRPr sz="1461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758958" indent="-223158" algn="l" defTabSz="758958" rtl="0" eaLnBrk="0" fontAlgn="base" hangingPunct="0">
      <a:spcBef>
        <a:spcPct val="0"/>
      </a:spcBef>
      <a:spcAft>
        <a:spcPct val="0"/>
      </a:spcAft>
      <a:defRPr sz="1461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138989" indent="-333632" algn="l" defTabSz="758958" rtl="0" eaLnBrk="0" fontAlgn="base" hangingPunct="0">
      <a:spcBef>
        <a:spcPct val="0"/>
      </a:spcBef>
      <a:spcAft>
        <a:spcPct val="0"/>
      </a:spcAft>
      <a:defRPr sz="1461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519020" indent="-446315" algn="l" defTabSz="758958" rtl="0" eaLnBrk="0" fontAlgn="base" hangingPunct="0">
      <a:spcBef>
        <a:spcPct val="0"/>
      </a:spcBef>
      <a:spcAft>
        <a:spcPct val="0"/>
      </a:spcAft>
      <a:defRPr sz="1461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1590827" algn="l" defTabSz="636331" rtl="0" eaLnBrk="1" latinLnBrk="0" hangingPunct="1">
      <a:defRPr sz="1461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1908993" algn="l" defTabSz="636331" rtl="0" eaLnBrk="1" latinLnBrk="0" hangingPunct="1">
      <a:defRPr sz="1461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2227158" algn="l" defTabSz="636331" rtl="0" eaLnBrk="1" latinLnBrk="0" hangingPunct="1">
      <a:defRPr sz="1461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2545324" algn="l" defTabSz="636331" rtl="0" eaLnBrk="1" latinLnBrk="0" hangingPunct="1">
      <a:defRPr sz="1461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mshRkskYoPR8swdkXeAJ1g==" hashData="eXNc4CRD6/mD0Mbck6zLBmIAjM21qc/ofMF/f8vDSAX1c4fggotNWko+cI1TlJurRCFH2qCA0nbsOfifnSzyVg=="/>
  <p:extLst>
    <p:ext uri="{EFAFB233-063F-42B5-8137-9DF3F51BA10A}">
      <p15:sldGuideLst xmlns:p15="http://schemas.microsoft.com/office/powerpoint/2012/main">
        <p15:guide id="1" orient="horz" pos="1134" userDrawn="1">
          <p15:clr>
            <a:srgbClr val="A4A3A4"/>
          </p15:clr>
        </p15:guide>
        <p15:guide id="2" pos="306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00FF00"/>
    <a:srgbClr val="0066FF"/>
    <a:srgbClr val="DA23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337" autoAdjust="0"/>
    <p:restoredTop sz="94660"/>
  </p:normalViewPr>
  <p:slideViewPr>
    <p:cSldViewPr>
      <p:cViewPr>
        <p:scale>
          <a:sx n="80" d="100"/>
          <a:sy n="80" d="100"/>
        </p:scale>
        <p:origin x="424" y="500"/>
      </p:cViewPr>
      <p:guideLst>
        <p:guide orient="horz" pos="1134"/>
        <p:guide pos="306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5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29020" y="1118475"/>
            <a:ext cx="8262223" cy="7717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458040" y="2040255"/>
            <a:ext cx="6804184" cy="9201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14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428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643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857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072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286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500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715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90D99DA-00F2-4BF1-B952-845678272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906EAE-8422-4C7E-A5C6-CD6283366DF5}" type="datetimeFigureOut">
              <a:rPr lang="fr-FR"/>
              <a:pPr>
                <a:defRPr/>
              </a:pPr>
              <a:t>08/12/2025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FDAE67E-34C1-4EEC-ABB9-F8F55D37C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2802EE3-B8D0-4D8F-A643-455A51F7FC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EC0FAE-4089-4B57-A4B2-CD9462A388E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210209"/>
      </p:ext>
    </p:extLst>
  </p:cSld>
  <p:clrMapOvr>
    <a:masterClrMapping/>
  </p:clrMapOvr>
  <p:transition spd="slow" advClick="0" advTm="17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B1808F1-4B47-4454-A675-CCB2598A44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FB4F62-744E-4DF7-9FAA-5CE5E0145657}" type="datetimeFigureOut">
              <a:rPr lang="fr-FR"/>
              <a:pPr>
                <a:defRPr/>
              </a:pPr>
              <a:t>08/12/2025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CABC031-5985-4D8E-8180-3979B07D2D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51E6E52-8806-49E0-A5D4-A43144D4D5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7F5BD8-92C6-40DA-894E-B85E7AB9E09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6822426"/>
      </p:ext>
    </p:extLst>
  </p:cSld>
  <p:clrMapOvr>
    <a:masterClrMapping/>
  </p:clrMapOvr>
  <p:transition spd="slow" advClick="0" advTm="17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7834" y="2313623"/>
            <a:ext cx="8262223" cy="715089"/>
          </a:xfrm>
        </p:spPr>
        <p:txBody>
          <a:bodyPr anchor="t"/>
          <a:lstStyle>
            <a:lvl1pPr algn="l">
              <a:defRPr sz="193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67834" y="1526025"/>
            <a:ext cx="8262223" cy="787598"/>
          </a:xfrm>
        </p:spPr>
        <p:txBody>
          <a:bodyPr anchor="b"/>
          <a:lstStyle>
            <a:lvl1pPr marL="0" indent="0">
              <a:buNone/>
              <a:defRPr sz="939">
                <a:solidFill>
                  <a:schemeClr val="tx1">
                    <a:tint val="75000"/>
                  </a:schemeClr>
                </a:solidFill>
              </a:defRPr>
            </a:lvl1pPr>
            <a:lvl2pPr marL="221442" indent="0">
              <a:buNone/>
              <a:defRPr sz="887">
                <a:solidFill>
                  <a:schemeClr val="tx1">
                    <a:tint val="75000"/>
                  </a:schemeClr>
                </a:solidFill>
              </a:defRPr>
            </a:lvl2pPr>
            <a:lvl3pPr marL="442885" indent="0">
              <a:buNone/>
              <a:defRPr sz="783">
                <a:solidFill>
                  <a:schemeClr val="tx1">
                    <a:tint val="75000"/>
                  </a:schemeClr>
                </a:solidFill>
              </a:defRPr>
            </a:lvl3pPr>
            <a:lvl4pPr marL="664327" indent="0">
              <a:buNone/>
              <a:defRPr sz="678">
                <a:solidFill>
                  <a:schemeClr val="tx1">
                    <a:tint val="75000"/>
                  </a:schemeClr>
                </a:solidFill>
              </a:defRPr>
            </a:lvl4pPr>
            <a:lvl5pPr marL="885769" indent="0">
              <a:buNone/>
              <a:defRPr sz="678">
                <a:solidFill>
                  <a:schemeClr val="tx1">
                    <a:tint val="75000"/>
                  </a:schemeClr>
                </a:solidFill>
              </a:defRPr>
            </a:lvl5pPr>
            <a:lvl6pPr marL="1107212" indent="0">
              <a:buNone/>
              <a:defRPr sz="678">
                <a:solidFill>
                  <a:schemeClr val="tx1">
                    <a:tint val="75000"/>
                  </a:schemeClr>
                </a:solidFill>
              </a:defRPr>
            </a:lvl6pPr>
            <a:lvl7pPr marL="1328655" indent="0">
              <a:buNone/>
              <a:defRPr sz="678">
                <a:solidFill>
                  <a:schemeClr val="tx1">
                    <a:tint val="75000"/>
                  </a:schemeClr>
                </a:solidFill>
              </a:defRPr>
            </a:lvl7pPr>
            <a:lvl8pPr marL="1550097" indent="0">
              <a:buNone/>
              <a:defRPr sz="678">
                <a:solidFill>
                  <a:schemeClr val="tx1">
                    <a:tint val="75000"/>
                  </a:schemeClr>
                </a:solidFill>
              </a:defRPr>
            </a:lvl8pPr>
            <a:lvl9pPr marL="1771539" indent="0">
              <a:buNone/>
              <a:defRPr sz="67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C8E24F7-337D-48DA-BEB9-3A9507FED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AA668D-3274-4A4C-BF6F-7865CF89BF0D}" type="datetimeFigureOut">
              <a:rPr lang="fr-FR"/>
              <a:pPr>
                <a:defRPr/>
              </a:pPr>
              <a:t>08/12/2025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BE0125B-66A2-4909-A56C-C1EA20622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6897C11-F05A-43CE-88A2-E2D7A11A6C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2C8AEC-888A-47A8-B1A1-2D54812F8F2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0893813"/>
      </p:ext>
    </p:extLst>
  </p:cSld>
  <p:clrMapOvr>
    <a:masterClrMapping/>
  </p:clrMapOvr>
  <p:transition spd="slow" advClick="0" advTm="17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86013" y="840105"/>
            <a:ext cx="4293116" cy="2376131"/>
          </a:xfrm>
        </p:spPr>
        <p:txBody>
          <a:bodyPr/>
          <a:lstStyle>
            <a:lvl1pPr>
              <a:defRPr sz="1356"/>
            </a:lvl1pPr>
            <a:lvl2pPr>
              <a:defRPr sz="1148"/>
            </a:lvl2pPr>
            <a:lvl3pPr>
              <a:defRPr sz="939"/>
            </a:lvl3pPr>
            <a:lvl4pPr>
              <a:defRPr sz="887"/>
            </a:lvl4pPr>
            <a:lvl5pPr>
              <a:defRPr sz="887"/>
            </a:lvl5pPr>
            <a:lvl6pPr>
              <a:defRPr sz="887"/>
            </a:lvl6pPr>
            <a:lvl7pPr>
              <a:defRPr sz="887"/>
            </a:lvl7pPr>
            <a:lvl8pPr>
              <a:defRPr sz="887"/>
            </a:lvl8pPr>
            <a:lvl9pPr>
              <a:defRPr sz="887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941134" y="840105"/>
            <a:ext cx="4293116" cy="2376131"/>
          </a:xfrm>
        </p:spPr>
        <p:txBody>
          <a:bodyPr/>
          <a:lstStyle>
            <a:lvl1pPr>
              <a:defRPr sz="1356"/>
            </a:lvl1pPr>
            <a:lvl2pPr>
              <a:defRPr sz="1148"/>
            </a:lvl2pPr>
            <a:lvl3pPr>
              <a:defRPr sz="939"/>
            </a:lvl3pPr>
            <a:lvl4pPr>
              <a:defRPr sz="887"/>
            </a:lvl4pPr>
            <a:lvl5pPr>
              <a:defRPr sz="887"/>
            </a:lvl5pPr>
            <a:lvl6pPr>
              <a:defRPr sz="887"/>
            </a:lvl6pPr>
            <a:lvl7pPr>
              <a:defRPr sz="887"/>
            </a:lvl7pPr>
            <a:lvl8pPr>
              <a:defRPr sz="887"/>
            </a:lvl8pPr>
            <a:lvl9pPr>
              <a:defRPr sz="887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AB0CA869-406C-459C-B3CA-E9E74B17A8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EA8200-5301-4FB1-8D01-257220B59B77}" type="datetimeFigureOut">
              <a:rPr lang="fr-FR"/>
              <a:pPr>
                <a:defRPr/>
              </a:pPr>
              <a:t>08/12/2025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E443A8C8-2FAA-4B29-A82E-41C72A7CE1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63B776BC-91C6-4B26-8128-8B6A34615E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C6CF05-7A3E-4693-89C4-EEF53C282C9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2679418"/>
      </p:ext>
    </p:extLst>
  </p:cSld>
  <p:clrMapOvr>
    <a:masterClrMapping/>
  </p:clrMapOvr>
  <p:transition spd="slow" advClick="0" advTm="17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6013" y="805934"/>
            <a:ext cx="4294804" cy="335876"/>
          </a:xfrm>
        </p:spPr>
        <p:txBody>
          <a:bodyPr anchor="b"/>
          <a:lstStyle>
            <a:lvl1pPr marL="0" indent="0">
              <a:buNone/>
              <a:defRPr sz="1148" b="1"/>
            </a:lvl1pPr>
            <a:lvl2pPr marL="221442" indent="0">
              <a:buNone/>
              <a:defRPr sz="939" b="1"/>
            </a:lvl2pPr>
            <a:lvl3pPr marL="442885" indent="0">
              <a:buNone/>
              <a:defRPr sz="887" b="1"/>
            </a:lvl3pPr>
            <a:lvl4pPr marL="664327" indent="0">
              <a:buNone/>
              <a:defRPr sz="783" b="1"/>
            </a:lvl4pPr>
            <a:lvl5pPr marL="885769" indent="0">
              <a:buNone/>
              <a:defRPr sz="783" b="1"/>
            </a:lvl5pPr>
            <a:lvl6pPr marL="1107212" indent="0">
              <a:buNone/>
              <a:defRPr sz="783" b="1"/>
            </a:lvl6pPr>
            <a:lvl7pPr marL="1328655" indent="0">
              <a:buNone/>
              <a:defRPr sz="783" b="1"/>
            </a:lvl7pPr>
            <a:lvl8pPr marL="1550097" indent="0">
              <a:buNone/>
              <a:defRPr sz="783" b="1"/>
            </a:lvl8pPr>
            <a:lvl9pPr marL="1771539" indent="0">
              <a:buNone/>
              <a:defRPr sz="783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86013" y="1141809"/>
            <a:ext cx="4294804" cy="2074426"/>
          </a:xfrm>
        </p:spPr>
        <p:txBody>
          <a:bodyPr/>
          <a:lstStyle>
            <a:lvl1pPr>
              <a:defRPr sz="1148"/>
            </a:lvl1pPr>
            <a:lvl2pPr>
              <a:defRPr sz="939"/>
            </a:lvl2pPr>
            <a:lvl3pPr>
              <a:defRPr sz="887"/>
            </a:lvl3pPr>
            <a:lvl4pPr>
              <a:defRPr sz="783"/>
            </a:lvl4pPr>
            <a:lvl5pPr>
              <a:defRPr sz="783"/>
            </a:lvl5pPr>
            <a:lvl6pPr>
              <a:defRPr sz="783"/>
            </a:lvl6pPr>
            <a:lvl7pPr>
              <a:defRPr sz="783"/>
            </a:lvl7pPr>
            <a:lvl8pPr>
              <a:defRPr sz="783"/>
            </a:lvl8pPr>
            <a:lvl9pPr>
              <a:defRPr sz="783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937762" y="805934"/>
            <a:ext cx="4296491" cy="335876"/>
          </a:xfrm>
        </p:spPr>
        <p:txBody>
          <a:bodyPr anchor="b"/>
          <a:lstStyle>
            <a:lvl1pPr marL="0" indent="0">
              <a:buNone/>
              <a:defRPr sz="1148" b="1"/>
            </a:lvl1pPr>
            <a:lvl2pPr marL="221442" indent="0">
              <a:buNone/>
              <a:defRPr sz="939" b="1"/>
            </a:lvl2pPr>
            <a:lvl3pPr marL="442885" indent="0">
              <a:buNone/>
              <a:defRPr sz="887" b="1"/>
            </a:lvl3pPr>
            <a:lvl4pPr marL="664327" indent="0">
              <a:buNone/>
              <a:defRPr sz="783" b="1"/>
            </a:lvl4pPr>
            <a:lvl5pPr marL="885769" indent="0">
              <a:buNone/>
              <a:defRPr sz="783" b="1"/>
            </a:lvl5pPr>
            <a:lvl6pPr marL="1107212" indent="0">
              <a:buNone/>
              <a:defRPr sz="783" b="1"/>
            </a:lvl6pPr>
            <a:lvl7pPr marL="1328655" indent="0">
              <a:buNone/>
              <a:defRPr sz="783" b="1"/>
            </a:lvl7pPr>
            <a:lvl8pPr marL="1550097" indent="0">
              <a:buNone/>
              <a:defRPr sz="783" b="1"/>
            </a:lvl8pPr>
            <a:lvl9pPr marL="1771539" indent="0">
              <a:buNone/>
              <a:defRPr sz="783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937762" y="1141809"/>
            <a:ext cx="4296491" cy="2074426"/>
          </a:xfrm>
        </p:spPr>
        <p:txBody>
          <a:bodyPr/>
          <a:lstStyle>
            <a:lvl1pPr>
              <a:defRPr sz="1148"/>
            </a:lvl1pPr>
            <a:lvl2pPr>
              <a:defRPr sz="939"/>
            </a:lvl2pPr>
            <a:lvl3pPr>
              <a:defRPr sz="887"/>
            </a:lvl3pPr>
            <a:lvl4pPr>
              <a:defRPr sz="783"/>
            </a:lvl4pPr>
            <a:lvl5pPr>
              <a:defRPr sz="783"/>
            </a:lvl5pPr>
            <a:lvl6pPr>
              <a:defRPr sz="783"/>
            </a:lvl6pPr>
            <a:lvl7pPr>
              <a:defRPr sz="783"/>
            </a:lvl7pPr>
            <a:lvl8pPr>
              <a:defRPr sz="783"/>
            </a:lvl8pPr>
            <a:lvl9pPr>
              <a:defRPr sz="783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E888935F-E5AE-43A2-B718-23106BA598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2E5BB-8D8E-4F59-890E-4E3A45D9B10E}" type="datetimeFigureOut">
              <a:rPr lang="fr-FR"/>
              <a:pPr>
                <a:defRPr/>
              </a:pPr>
              <a:t>08/12/2025</a:t>
            </a:fld>
            <a:endParaRPr lang="fr-FR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8636ABFA-1404-4257-9CCC-CEDDAFD25A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5DCC0FE2-402E-453F-A53D-7721559C37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7619E5-1091-40F1-86D5-4A89D8E8783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1400150"/>
      </p:ext>
    </p:extLst>
  </p:cSld>
  <p:clrMapOvr>
    <a:masterClrMapping/>
  </p:clrMapOvr>
  <p:transition spd="slow" advClick="0" advTm="17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9BD9B260-4432-4B22-9A4D-09ED496242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24BF4-62AD-4B08-80F4-3B9313065981}" type="datetimeFigureOut">
              <a:rPr lang="fr-FR"/>
              <a:pPr>
                <a:defRPr/>
              </a:pPr>
              <a:t>08/12/2025</a:t>
            </a:fld>
            <a:endParaRPr lang="fr-FR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AEA31889-3D8B-470E-AE23-BA1EC5195E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44B1FF0C-1C50-48EE-9647-DB70BE5AAF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1AB83F-A84B-42F6-95A6-287089E0853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5602282"/>
      </p:ext>
    </p:extLst>
  </p:cSld>
  <p:clrMapOvr>
    <a:masterClrMapping/>
  </p:clrMapOvr>
  <p:transition spd="slow" advClick="0" advTm="17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3B1224EA-F055-4DC9-8A26-FFDAB1BBEE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E96671-D24A-4E7F-8F3A-055096937703}" type="datetimeFigureOut">
              <a:rPr lang="fr-FR"/>
              <a:pPr>
                <a:defRPr/>
              </a:pPr>
              <a:t>08/12/2025</a:t>
            </a:fld>
            <a:endParaRPr lang="fr-FR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69312103-125F-4A80-8A79-E60A598CD9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AE390A85-09EF-4540-BDE0-269C5509C6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EFF746-8C84-4879-9AC9-3DC7E19BC03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937483"/>
      </p:ext>
    </p:extLst>
  </p:cSld>
  <p:clrMapOvr>
    <a:masterClrMapping/>
  </p:clrMapOvr>
  <p:transition spd="slow" advClick="0" advTm="17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6017" y="143351"/>
            <a:ext cx="3197899" cy="610077"/>
          </a:xfrm>
        </p:spPr>
        <p:txBody>
          <a:bodyPr anchor="b"/>
          <a:lstStyle>
            <a:lvl1pPr algn="l">
              <a:defRPr sz="939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00353" y="143352"/>
            <a:ext cx="5433897" cy="3072884"/>
          </a:xfrm>
        </p:spPr>
        <p:txBody>
          <a:bodyPr/>
          <a:lstStyle>
            <a:lvl1pPr>
              <a:defRPr sz="1513"/>
            </a:lvl1pPr>
            <a:lvl2pPr>
              <a:defRPr sz="1356"/>
            </a:lvl2pPr>
            <a:lvl3pPr>
              <a:defRPr sz="1148"/>
            </a:lvl3pPr>
            <a:lvl4pPr>
              <a:defRPr sz="939"/>
            </a:lvl4pPr>
            <a:lvl5pPr>
              <a:defRPr sz="939"/>
            </a:lvl5pPr>
            <a:lvl6pPr>
              <a:defRPr sz="939"/>
            </a:lvl6pPr>
            <a:lvl7pPr>
              <a:defRPr sz="939"/>
            </a:lvl7pPr>
            <a:lvl8pPr>
              <a:defRPr sz="939"/>
            </a:lvl8pPr>
            <a:lvl9pPr>
              <a:defRPr sz="939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86017" y="753429"/>
            <a:ext cx="3197899" cy="2462808"/>
          </a:xfrm>
        </p:spPr>
        <p:txBody>
          <a:bodyPr/>
          <a:lstStyle>
            <a:lvl1pPr marL="0" indent="0">
              <a:buNone/>
              <a:defRPr sz="678"/>
            </a:lvl1pPr>
            <a:lvl2pPr marL="221442" indent="0">
              <a:buNone/>
              <a:defRPr sz="574"/>
            </a:lvl2pPr>
            <a:lvl3pPr marL="442885" indent="0">
              <a:buNone/>
              <a:defRPr sz="470"/>
            </a:lvl3pPr>
            <a:lvl4pPr marL="664327" indent="0">
              <a:buNone/>
              <a:defRPr sz="470"/>
            </a:lvl4pPr>
            <a:lvl5pPr marL="885769" indent="0">
              <a:buNone/>
              <a:defRPr sz="470"/>
            </a:lvl5pPr>
            <a:lvl6pPr marL="1107212" indent="0">
              <a:buNone/>
              <a:defRPr sz="470"/>
            </a:lvl6pPr>
            <a:lvl7pPr marL="1328655" indent="0">
              <a:buNone/>
              <a:defRPr sz="470"/>
            </a:lvl7pPr>
            <a:lvl8pPr marL="1550097" indent="0">
              <a:buNone/>
              <a:defRPr sz="470"/>
            </a:lvl8pPr>
            <a:lvl9pPr marL="1771539" indent="0">
              <a:buNone/>
              <a:defRPr sz="47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1DC61FD0-233B-4DD9-81ED-A49280DF5F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B23CFC-6AEB-4B9E-92CA-E4183ECA8764}" type="datetimeFigureOut">
              <a:rPr lang="fr-FR"/>
              <a:pPr>
                <a:defRPr/>
              </a:pPr>
              <a:t>08/12/2025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222AE318-1CA6-4E8E-8CF4-766FD45D89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1603111E-466B-48A5-8A62-C0FD177BE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6E46F6-08C2-4D5B-815E-9C0D384E085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4126180"/>
      </p:ext>
    </p:extLst>
  </p:cSld>
  <p:clrMapOvr>
    <a:masterClrMapping/>
  </p:clrMapOvr>
  <p:transition spd="slow" advClick="0" advTm="17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05240" y="2520315"/>
            <a:ext cx="5832158" cy="297538"/>
          </a:xfrm>
        </p:spPr>
        <p:txBody>
          <a:bodyPr anchor="b"/>
          <a:lstStyle>
            <a:lvl1pPr algn="l">
              <a:defRPr sz="939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05240" y="321707"/>
            <a:ext cx="5832158" cy="2160270"/>
          </a:xfrm>
        </p:spPr>
        <p:txBody>
          <a:bodyPr rtlCol="0">
            <a:normAutofit/>
          </a:bodyPr>
          <a:lstStyle>
            <a:lvl1pPr marL="0" indent="0">
              <a:buNone/>
              <a:defRPr sz="1513"/>
            </a:lvl1pPr>
            <a:lvl2pPr marL="221442" indent="0">
              <a:buNone/>
              <a:defRPr sz="1356"/>
            </a:lvl2pPr>
            <a:lvl3pPr marL="442885" indent="0">
              <a:buNone/>
              <a:defRPr sz="1148"/>
            </a:lvl3pPr>
            <a:lvl4pPr marL="664327" indent="0">
              <a:buNone/>
              <a:defRPr sz="939"/>
            </a:lvl4pPr>
            <a:lvl5pPr marL="885769" indent="0">
              <a:buNone/>
              <a:defRPr sz="939"/>
            </a:lvl5pPr>
            <a:lvl6pPr marL="1107212" indent="0">
              <a:buNone/>
              <a:defRPr sz="939"/>
            </a:lvl6pPr>
            <a:lvl7pPr marL="1328655" indent="0">
              <a:buNone/>
              <a:defRPr sz="939"/>
            </a:lvl7pPr>
            <a:lvl8pPr marL="1550097" indent="0">
              <a:buNone/>
              <a:defRPr sz="939"/>
            </a:lvl8pPr>
            <a:lvl9pPr marL="1771539" indent="0">
              <a:buNone/>
              <a:defRPr sz="939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05240" y="2817853"/>
            <a:ext cx="5832158" cy="422552"/>
          </a:xfrm>
        </p:spPr>
        <p:txBody>
          <a:bodyPr/>
          <a:lstStyle>
            <a:lvl1pPr marL="0" indent="0">
              <a:buNone/>
              <a:defRPr sz="678"/>
            </a:lvl1pPr>
            <a:lvl2pPr marL="221442" indent="0">
              <a:buNone/>
              <a:defRPr sz="574"/>
            </a:lvl2pPr>
            <a:lvl3pPr marL="442885" indent="0">
              <a:buNone/>
              <a:defRPr sz="470"/>
            </a:lvl3pPr>
            <a:lvl4pPr marL="664327" indent="0">
              <a:buNone/>
              <a:defRPr sz="470"/>
            </a:lvl4pPr>
            <a:lvl5pPr marL="885769" indent="0">
              <a:buNone/>
              <a:defRPr sz="470"/>
            </a:lvl5pPr>
            <a:lvl6pPr marL="1107212" indent="0">
              <a:buNone/>
              <a:defRPr sz="470"/>
            </a:lvl6pPr>
            <a:lvl7pPr marL="1328655" indent="0">
              <a:buNone/>
              <a:defRPr sz="470"/>
            </a:lvl7pPr>
            <a:lvl8pPr marL="1550097" indent="0">
              <a:buNone/>
              <a:defRPr sz="470"/>
            </a:lvl8pPr>
            <a:lvl9pPr marL="1771539" indent="0">
              <a:buNone/>
              <a:defRPr sz="47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BF8F0121-EE5A-48F8-B1AA-A79456C5F7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91D53-E036-4A3D-968E-4010CBAF681F}" type="datetimeFigureOut">
              <a:rPr lang="fr-FR"/>
              <a:pPr>
                <a:defRPr/>
              </a:pPr>
              <a:t>08/12/2025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50DB1435-6F3B-41E0-9F6F-BEA91F4911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B488DEC0-7B28-42EA-821C-D74B609F4D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DF2C30-0429-4A11-9858-1061282B23E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7842032"/>
      </p:ext>
    </p:extLst>
  </p:cSld>
  <p:clrMapOvr>
    <a:masterClrMapping/>
  </p:clrMapOvr>
  <p:transition spd="slow" advClick="0" advTm="17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C6D95C3-844F-4FB7-91A8-EF7663D49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291778-2D20-41D5-AF5A-2ABC6AF1A96C}" type="datetimeFigureOut">
              <a:rPr lang="fr-FR"/>
              <a:pPr>
                <a:defRPr/>
              </a:pPr>
              <a:t>08/12/2025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ACF14F9-D75C-44AC-BBB6-76C358CA90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493460B-6A80-49D8-9ED0-9B4E1D7D3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6565A0-6E4F-4641-9E98-DF7D80184CE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3589912"/>
      </p:ext>
    </p:extLst>
  </p:cSld>
  <p:clrMapOvr>
    <a:masterClrMapping/>
  </p:clrMapOvr>
  <p:transition spd="slow" advClick="0" advTm="17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047191" y="144186"/>
            <a:ext cx="2187059" cy="3072051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86013" y="144186"/>
            <a:ext cx="6399173" cy="3072051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070B741-73B4-4B38-B2D2-648D3C884F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61DC84-01A6-4883-8276-2C8DBF489B1A}" type="datetimeFigureOut">
              <a:rPr lang="fr-FR"/>
              <a:pPr>
                <a:defRPr/>
              </a:pPr>
              <a:t>08/12/2025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6E3E25B-556D-4F96-8BAF-680B27C3C7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44A0176-9CFF-4609-ACA4-AB2616B21B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138385-B162-47B7-B8F6-6082DED511E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9213264"/>
      </p:ext>
    </p:extLst>
  </p:cSld>
  <p:clrMapOvr>
    <a:masterClrMapping/>
  </p:clrMapOvr>
  <p:transition spd="slow" advClick="0" advTm="17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7E0AD93E-C4AE-45A0-8FB4-BE95FCBEFD0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85383" y="144117"/>
            <a:ext cx="8749497" cy="5996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4893" tIns="42447" rIns="84893" bIns="4244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 style du titre</a:t>
            </a:r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A1B003C3-7A9A-4AD4-94D1-D1649685A51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85383" y="839856"/>
            <a:ext cx="8749497" cy="2376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4893" tIns="42447" rIns="84893" bIns="4244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994129C-22ED-4E1F-B859-DAAFCDF6EF7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85383" y="3336234"/>
            <a:ext cx="2269322" cy="192157"/>
          </a:xfrm>
          <a:prstGeom prst="rect">
            <a:avLst/>
          </a:prstGeom>
        </p:spPr>
        <p:txBody>
          <a:bodyPr vert="horz" lIns="84893" tIns="42447" rIns="84893" bIns="42447" rtlCol="0" anchor="ctr"/>
          <a:lstStyle>
            <a:lvl1pPr algn="l" defTabSz="442885" eaLnBrk="1" fontAlgn="auto" hangingPunct="1">
              <a:spcBef>
                <a:spcPts val="0"/>
              </a:spcBef>
              <a:spcAft>
                <a:spcPts val="0"/>
              </a:spcAft>
              <a:defRPr sz="574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5ABF607-C2C8-4C0E-AF90-E89B78BD8062}" type="datetimeFigureOut">
              <a:rPr lang="fr-FR"/>
              <a:pPr>
                <a:defRPr/>
              </a:pPr>
              <a:t>08/12/2025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600E59E-CD7D-4FB7-BBF7-1B5CE97526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20775" y="3336234"/>
            <a:ext cx="3078714" cy="192157"/>
          </a:xfrm>
          <a:prstGeom prst="rect">
            <a:avLst/>
          </a:prstGeom>
        </p:spPr>
        <p:txBody>
          <a:bodyPr vert="horz" lIns="84893" tIns="42447" rIns="84893" bIns="42447" rtlCol="0" anchor="ctr"/>
          <a:lstStyle>
            <a:lvl1pPr algn="ctr" defTabSz="442885" eaLnBrk="1" fontAlgn="auto" hangingPunct="1">
              <a:spcBef>
                <a:spcPts val="0"/>
              </a:spcBef>
              <a:spcAft>
                <a:spcPts val="0"/>
              </a:spcAft>
              <a:defRPr sz="574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57358D2-3E1D-4115-9B1C-BFDC1C8B5D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965559" y="3336234"/>
            <a:ext cx="2269322" cy="192157"/>
          </a:xfrm>
          <a:prstGeom prst="rect">
            <a:avLst/>
          </a:prstGeom>
        </p:spPr>
        <p:txBody>
          <a:bodyPr vert="horz" wrap="square" lIns="84893" tIns="42447" rIns="84893" bIns="42447" numCol="1" anchor="ctr" anchorCtr="0" compatLnSpc="1">
            <a:prstTxWarp prst="textNoShape">
              <a:avLst/>
            </a:prstTxWarp>
          </a:bodyPr>
          <a:lstStyle>
            <a:lvl1pPr algn="r" defTabSz="569673" eaLnBrk="1" hangingPunct="1">
              <a:defRPr sz="574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91D8EC53-C636-4741-8398-6D7FA1A4158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7000">
    <p:fade/>
  </p:transition>
  <p:txStyles>
    <p:titleStyle>
      <a:lvl1pPr algn="ctr" defTabSz="442258" rtl="0" eaLnBrk="0" fontAlgn="base" hangingPunct="0">
        <a:spcBef>
          <a:spcPct val="0"/>
        </a:spcBef>
        <a:spcAft>
          <a:spcPct val="0"/>
        </a:spcAft>
        <a:defRPr sz="2139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42258" rtl="0" eaLnBrk="0" fontAlgn="base" hangingPunct="0">
        <a:spcBef>
          <a:spcPct val="0"/>
        </a:spcBef>
        <a:spcAft>
          <a:spcPct val="0"/>
        </a:spcAft>
        <a:defRPr sz="2139">
          <a:solidFill>
            <a:schemeClr val="tx1"/>
          </a:solidFill>
          <a:latin typeface="Calibri" pitchFamily="34" charset="0"/>
        </a:defRPr>
      </a:lvl2pPr>
      <a:lvl3pPr algn="ctr" defTabSz="442258" rtl="0" eaLnBrk="0" fontAlgn="base" hangingPunct="0">
        <a:spcBef>
          <a:spcPct val="0"/>
        </a:spcBef>
        <a:spcAft>
          <a:spcPct val="0"/>
        </a:spcAft>
        <a:defRPr sz="2139">
          <a:solidFill>
            <a:schemeClr val="tx1"/>
          </a:solidFill>
          <a:latin typeface="Calibri" pitchFamily="34" charset="0"/>
        </a:defRPr>
      </a:lvl3pPr>
      <a:lvl4pPr algn="ctr" defTabSz="442258" rtl="0" eaLnBrk="0" fontAlgn="base" hangingPunct="0">
        <a:spcBef>
          <a:spcPct val="0"/>
        </a:spcBef>
        <a:spcAft>
          <a:spcPct val="0"/>
        </a:spcAft>
        <a:defRPr sz="2139">
          <a:solidFill>
            <a:schemeClr val="tx1"/>
          </a:solidFill>
          <a:latin typeface="Calibri" pitchFamily="34" charset="0"/>
        </a:defRPr>
      </a:lvl4pPr>
      <a:lvl5pPr algn="ctr" defTabSz="442258" rtl="0" eaLnBrk="0" fontAlgn="base" hangingPunct="0">
        <a:spcBef>
          <a:spcPct val="0"/>
        </a:spcBef>
        <a:spcAft>
          <a:spcPct val="0"/>
        </a:spcAft>
        <a:defRPr sz="2139">
          <a:solidFill>
            <a:schemeClr val="tx1"/>
          </a:solidFill>
          <a:latin typeface="Calibri" pitchFamily="34" charset="0"/>
        </a:defRPr>
      </a:lvl5pPr>
      <a:lvl6pPr marL="156231" algn="ctr" defTabSz="442656" rtl="0" fontAlgn="base">
        <a:spcBef>
          <a:spcPct val="0"/>
        </a:spcBef>
        <a:spcAft>
          <a:spcPct val="0"/>
        </a:spcAft>
        <a:defRPr sz="2139">
          <a:solidFill>
            <a:schemeClr val="tx1"/>
          </a:solidFill>
          <a:latin typeface="Calibri" pitchFamily="34" charset="0"/>
        </a:defRPr>
      </a:lvl6pPr>
      <a:lvl7pPr marL="312463" algn="ctr" defTabSz="442656" rtl="0" fontAlgn="base">
        <a:spcBef>
          <a:spcPct val="0"/>
        </a:spcBef>
        <a:spcAft>
          <a:spcPct val="0"/>
        </a:spcAft>
        <a:defRPr sz="2139">
          <a:solidFill>
            <a:schemeClr val="tx1"/>
          </a:solidFill>
          <a:latin typeface="Calibri" pitchFamily="34" charset="0"/>
        </a:defRPr>
      </a:lvl7pPr>
      <a:lvl8pPr marL="468694" algn="ctr" defTabSz="442656" rtl="0" fontAlgn="base">
        <a:spcBef>
          <a:spcPct val="0"/>
        </a:spcBef>
        <a:spcAft>
          <a:spcPct val="0"/>
        </a:spcAft>
        <a:defRPr sz="2139">
          <a:solidFill>
            <a:schemeClr val="tx1"/>
          </a:solidFill>
          <a:latin typeface="Calibri" pitchFamily="34" charset="0"/>
        </a:defRPr>
      </a:lvl8pPr>
      <a:lvl9pPr marL="624926" algn="ctr" defTabSz="442656" rtl="0" fontAlgn="base">
        <a:spcBef>
          <a:spcPct val="0"/>
        </a:spcBef>
        <a:spcAft>
          <a:spcPct val="0"/>
        </a:spcAft>
        <a:defRPr sz="2139">
          <a:solidFill>
            <a:schemeClr val="tx1"/>
          </a:solidFill>
          <a:latin typeface="Calibri" pitchFamily="34" charset="0"/>
        </a:defRPr>
      </a:lvl9pPr>
    </p:titleStyle>
    <p:bodyStyle>
      <a:lvl1pPr marL="165640" indent="-165640" algn="l" defTabSz="442258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513" kern="1200">
          <a:solidFill>
            <a:schemeClr val="tx1"/>
          </a:solidFill>
          <a:latin typeface="+mn-lt"/>
          <a:ea typeface="+mn-ea"/>
          <a:cs typeface="+mn-cs"/>
        </a:defRPr>
      </a:lvl1pPr>
      <a:lvl2pPr marL="359438" indent="-138309" algn="l" defTabSz="442258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356" kern="1200">
          <a:solidFill>
            <a:schemeClr val="tx1"/>
          </a:solidFill>
          <a:latin typeface="+mn-lt"/>
          <a:ea typeface="+mn-ea"/>
          <a:cs typeface="+mn-cs"/>
        </a:defRPr>
      </a:lvl2pPr>
      <a:lvl3pPr marL="553237" indent="-110151" algn="l" defTabSz="442258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148" kern="1200">
          <a:solidFill>
            <a:schemeClr val="tx1"/>
          </a:solidFill>
          <a:latin typeface="+mn-lt"/>
          <a:ea typeface="+mn-ea"/>
          <a:cs typeface="+mn-cs"/>
        </a:defRPr>
      </a:lvl3pPr>
      <a:lvl4pPr marL="774366" indent="-110151" algn="l" defTabSz="442258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995495" indent="-110151" algn="l" defTabSz="442258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217933" indent="-110721" algn="l" defTabSz="442885" rtl="0" eaLnBrk="1" latinLnBrk="0" hangingPunct="1">
        <a:spcBef>
          <a:spcPct val="20000"/>
        </a:spcBef>
        <a:buFont typeface="Arial" pitchFamily="34" charset="0"/>
        <a:buChar char="•"/>
        <a:defRPr sz="939" kern="1200">
          <a:solidFill>
            <a:schemeClr val="tx1"/>
          </a:solidFill>
          <a:latin typeface="+mn-lt"/>
          <a:ea typeface="+mn-ea"/>
          <a:cs typeface="+mn-cs"/>
        </a:defRPr>
      </a:lvl6pPr>
      <a:lvl7pPr marL="1439376" indent="-110721" algn="l" defTabSz="442885" rtl="0" eaLnBrk="1" latinLnBrk="0" hangingPunct="1">
        <a:spcBef>
          <a:spcPct val="20000"/>
        </a:spcBef>
        <a:buFont typeface="Arial" pitchFamily="34" charset="0"/>
        <a:buChar char="•"/>
        <a:defRPr sz="939" kern="1200">
          <a:solidFill>
            <a:schemeClr val="tx1"/>
          </a:solidFill>
          <a:latin typeface="+mn-lt"/>
          <a:ea typeface="+mn-ea"/>
          <a:cs typeface="+mn-cs"/>
        </a:defRPr>
      </a:lvl7pPr>
      <a:lvl8pPr marL="1660818" indent="-110721" algn="l" defTabSz="442885" rtl="0" eaLnBrk="1" latinLnBrk="0" hangingPunct="1">
        <a:spcBef>
          <a:spcPct val="20000"/>
        </a:spcBef>
        <a:buFont typeface="Arial" pitchFamily="34" charset="0"/>
        <a:buChar char="•"/>
        <a:defRPr sz="939" kern="1200">
          <a:solidFill>
            <a:schemeClr val="tx1"/>
          </a:solidFill>
          <a:latin typeface="+mn-lt"/>
          <a:ea typeface="+mn-ea"/>
          <a:cs typeface="+mn-cs"/>
        </a:defRPr>
      </a:lvl8pPr>
      <a:lvl9pPr marL="1882261" indent="-110721" algn="l" defTabSz="442885" rtl="0" eaLnBrk="1" latinLnBrk="0" hangingPunct="1">
        <a:spcBef>
          <a:spcPct val="20000"/>
        </a:spcBef>
        <a:buFont typeface="Arial" pitchFamily="34" charset="0"/>
        <a:buChar char="•"/>
        <a:defRPr sz="93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42885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1pPr>
      <a:lvl2pPr marL="221442" algn="l" defTabSz="442885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2pPr>
      <a:lvl3pPr marL="442885" algn="l" defTabSz="442885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3pPr>
      <a:lvl4pPr marL="664327" algn="l" defTabSz="442885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4pPr>
      <a:lvl5pPr marL="885769" algn="l" defTabSz="442885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5pPr>
      <a:lvl6pPr marL="1107212" algn="l" defTabSz="442885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6pPr>
      <a:lvl7pPr marL="1328655" algn="l" defTabSz="442885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7pPr>
      <a:lvl8pPr marL="1550097" algn="l" defTabSz="442885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8pPr>
      <a:lvl9pPr marL="1771539" algn="l" defTabSz="442885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4.jpeg"/><Relationship Id="rId7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Relationship Id="rId9" Type="http://schemas.openxmlformats.org/officeDocument/2006/relationships/image" Target="../media/image10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g"/><Relationship Id="rId3" Type="http://schemas.openxmlformats.org/officeDocument/2006/relationships/image" Target="../media/image19.jpg"/><Relationship Id="rId7" Type="http://schemas.openxmlformats.org/officeDocument/2006/relationships/image" Target="../media/image23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jpg"/><Relationship Id="rId7" Type="http://schemas.openxmlformats.org/officeDocument/2006/relationships/image" Target="../media/image33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g"/><Relationship Id="rId5" Type="http://schemas.openxmlformats.org/officeDocument/2006/relationships/image" Target="../media/image31.jpg"/><Relationship Id="rId10" Type="http://schemas.openxmlformats.org/officeDocument/2006/relationships/image" Target="../media/image36.jpg"/><Relationship Id="rId4" Type="http://schemas.openxmlformats.org/officeDocument/2006/relationships/image" Target="../media/image30.jpg"/><Relationship Id="rId9" Type="http://schemas.openxmlformats.org/officeDocument/2006/relationships/image" Target="../media/image3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>
            <a:extLst>
              <a:ext uri="{FF2B5EF4-FFF2-40B4-BE49-F238E27FC236}">
                <a16:creationId xmlns:a16="http://schemas.microsoft.com/office/drawing/2014/main" id="{65D51883-A415-4BA3-B1D3-F5B83854DF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3F0C509D-69EC-4D15-B884-D3B4D51C5113}"/>
              </a:ext>
            </a:extLst>
          </p:cNvPr>
          <p:cNvSpPr/>
          <p:nvPr/>
        </p:nvSpPr>
        <p:spPr>
          <a:xfrm>
            <a:off x="3060000" y="1080000"/>
            <a:ext cx="3600000" cy="1080000"/>
          </a:xfrm>
          <a:prstGeom prst="rect">
            <a:avLst/>
          </a:prstGeom>
          <a:noFill/>
        </p:spPr>
        <p:txBody>
          <a:bodyPr spcFirstLastPara="1" wrap="none">
            <a:prstTxWarp prst="textDeflateBottom">
              <a:avLst/>
            </a:prstTxWarp>
            <a:spAutoFit/>
          </a:bodyPr>
          <a:lstStyle/>
          <a:p>
            <a:pPr algn="ctr" defTabSz="569673" eaLnBrk="1" hangingPunct="1">
              <a:defRPr/>
            </a:pPr>
            <a:r>
              <a:rPr lang="fr-FR" sz="2817" b="1" dirty="0">
                <a:ln w="38100">
                  <a:solidFill>
                    <a:srgbClr val="FFFF00"/>
                  </a:solidFill>
                  <a:prstDash val="solid"/>
                </a:ln>
                <a:solidFill>
                  <a:srgbClr val="0066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Broadway" panose="04040905080B02020502" pitchFamily="82" charset="0"/>
                <a:cs typeface="Arial" charset="0"/>
              </a:rPr>
              <a:t>Dalida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3F607ED-28E0-44EA-B78A-00740066AD40}"/>
              </a:ext>
            </a:extLst>
          </p:cNvPr>
          <p:cNvSpPr/>
          <p:nvPr/>
        </p:nvSpPr>
        <p:spPr>
          <a:xfrm>
            <a:off x="3357355" y="1439487"/>
            <a:ext cx="2812857" cy="936802"/>
          </a:xfrm>
          <a:prstGeom prst="rect">
            <a:avLst/>
          </a:prstGeom>
          <a:noFill/>
        </p:spPr>
        <p:txBody>
          <a:bodyPr spcFirstLastPara="1" wrap="none">
            <a:prstTxWarp prst="textArchDown">
              <a:avLst/>
            </a:prstTxWarp>
            <a:spAutoFit/>
          </a:bodyPr>
          <a:lstStyle/>
          <a:p>
            <a:pPr algn="ctr" defTabSz="569673" eaLnBrk="1" hangingPunct="1">
              <a:defRPr/>
            </a:pPr>
            <a:r>
              <a:rPr lang="fr-FR" sz="5008" b="1" dirty="0">
                <a:ln w="28575">
                  <a:solidFill>
                    <a:srgbClr val="FF0000"/>
                  </a:solidFill>
                  <a:prstDash val="solid"/>
                </a:ln>
                <a:solidFill>
                  <a:srgbClr val="00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ndy" panose="03080602030302030203" pitchFamily="66" charset="0"/>
              </a:rPr>
              <a:t>chante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AD78CB4B-676F-4D82-8D91-8A75E6EE04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BB9003A-5707-4B7E-BBAB-C723C991C2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0000" y="3168377"/>
            <a:ext cx="25200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2000" dirty="0">
                <a:solidFill>
                  <a:srgbClr val="FFFF00"/>
                </a:solidFill>
                <a:latin typeface="Script MT Bold" panose="03040602040607080904" pitchFamily="66" charset="0"/>
              </a:rPr>
              <a:t>Diaporama © Apex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D721A0F-66F0-407A-8F5F-EAAC0AC925FF}"/>
              </a:ext>
            </a:extLst>
          </p:cNvPr>
          <p:cNvSpPr/>
          <p:nvPr/>
        </p:nvSpPr>
        <p:spPr>
          <a:xfrm>
            <a:off x="3060000" y="1080000"/>
            <a:ext cx="3600000" cy="1080000"/>
          </a:xfrm>
          <a:prstGeom prst="rect">
            <a:avLst/>
          </a:prstGeom>
          <a:noFill/>
        </p:spPr>
        <p:txBody>
          <a:bodyPr>
            <a:prstTxWarp prst="textDeflateBottom">
              <a:avLst/>
            </a:prstTxWarp>
            <a:spAutoFit/>
          </a:bodyPr>
          <a:lstStyle/>
          <a:p>
            <a:pPr algn="ctr" defTabSz="569673">
              <a:defRPr/>
            </a:pPr>
            <a:r>
              <a:rPr lang="fr-FR" sz="2817" b="1" dirty="0">
                <a:ln w="13462">
                  <a:solidFill>
                    <a:schemeClr val="bg2"/>
                  </a:solidFill>
                  <a:prstDash val="solid"/>
                </a:ln>
                <a:blipFill>
                  <a:blip r:embed="rId5"/>
                  <a:tile tx="0" ty="0" sx="100000" sy="100000" flip="none" algn="tl"/>
                </a:blipFill>
                <a:effectLst>
                  <a:outerShdw dist="38100" dir="2700000" algn="bl" rotWithShape="0">
                    <a:schemeClr val="accent5"/>
                  </a:outerShdw>
                </a:effectLst>
                <a:latin typeface="Broadway" panose="04040905080B02020502" pitchFamily="82" charset="0"/>
              </a:rPr>
              <a:t>Les Gitans</a:t>
            </a:r>
          </a:p>
        </p:txBody>
      </p:sp>
    </p:spTree>
  </p:cSld>
  <p:clrMapOvr>
    <a:masterClrMapping/>
  </p:clrMapOvr>
  <p:transition advClick="0" advTm="22000">
    <p:sndAc>
      <p:stSnd>
        <p:snd r:embed="rId2" name="Dalida-Les-gitans-Paroles-_Lyrics_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3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6CCC9A10-4AC8-42F1-93F3-E92307068C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436ADB4F-EFEF-4090-9A22-EABB1B6B09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0000" y="3168000"/>
            <a:ext cx="25200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2000" dirty="0">
                <a:solidFill>
                  <a:srgbClr val="FFFF00"/>
                </a:solidFill>
                <a:latin typeface="Script MT Bold" panose="03040602040607080904" pitchFamily="66" charset="0"/>
              </a:rPr>
              <a:t>Diaporama © Apex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F2F269-4CC3-423C-A405-040736D4C2E3}"/>
              </a:ext>
            </a:extLst>
          </p:cNvPr>
          <p:cNvSpPr/>
          <p:nvPr/>
        </p:nvSpPr>
        <p:spPr>
          <a:xfrm>
            <a:off x="3060000" y="1080000"/>
            <a:ext cx="3600000" cy="1080000"/>
          </a:xfrm>
          <a:prstGeom prst="rect">
            <a:avLst/>
          </a:prstGeom>
          <a:noFill/>
        </p:spPr>
        <p:txBody>
          <a:bodyPr>
            <a:prstTxWarp prst="textDeflateBottom">
              <a:avLst/>
            </a:prstTxWarp>
            <a:spAutoFit/>
          </a:bodyPr>
          <a:lstStyle/>
          <a:p>
            <a:pPr algn="ctr" defTabSz="569673">
              <a:defRPr/>
            </a:pPr>
            <a:r>
              <a:rPr lang="fr-FR" sz="2817" b="1" dirty="0">
                <a:ln w="13462">
                  <a:solidFill>
                    <a:schemeClr val="bg2"/>
                  </a:solidFill>
                  <a:prstDash val="solid"/>
                </a:ln>
                <a:blipFill>
                  <a:blip r:embed="rId3"/>
                  <a:tile tx="0" ty="0" sx="100000" sy="100000" flip="none" algn="tl"/>
                </a:blipFill>
                <a:effectLst>
                  <a:outerShdw dist="38100" dir="2700000" algn="bl" rotWithShape="0">
                    <a:schemeClr val="accent5"/>
                  </a:outerShdw>
                </a:effectLst>
                <a:latin typeface="Broadway" panose="04040905080B02020502" pitchFamily="82" charset="0"/>
              </a:rPr>
              <a:t>Les Gitans</a:t>
            </a:r>
          </a:p>
        </p:txBody>
      </p:sp>
      <p:pic>
        <p:nvPicPr>
          <p:cNvPr id="6" name="Image 1">
            <a:extLst>
              <a:ext uri="{FF2B5EF4-FFF2-40B4-BE49-F238E27FC236}">
                <a16:creationId xmlns:a16="http://schemas.microsoft.com/office/drawing/2014/main" id="{EEC14837-741E-4C0E-8E98-D1AB79B028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D61B61F3-F419-4F08-8F43-FA71ECD2774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EE1E641C-52C4-4728-92D9-06A5AD0099B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25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D123CE87-7ADB-4394-86F8-1F2B86BADAC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3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490C0621-4522-4801-8366-A3D6E440DFB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261" cy="3600097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AF66E9CF-9F77-4E45-B1C6-CCF31AAD070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8A529C86-CB1C-47EC-AFA9-D121EB35FE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" y="0"/>
            <a:ext cx="2843908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Andy" panose="03080602030302030203" pitchFamily="66" charset="0"/>
              </a:rPr>
              <a:t>D'où viens-tu gitan 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Andy" panose="03080602030302030203" pitchFamily="66" charset="0"/>
              </a:rPr>
              <a:t>Je viens de Bohême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Andy" panose="03080602030302030203" pitchFamily="66" charset="0"/>
              </a:rPr>
              <a:t>D'où viens-tu gitan 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Andy" panose="03080602030302030203" pitchFamily="66" charset="0"/>
              </a:rPr>
              <a:t>Je viens d'Italie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Andy" panose="03080602030302030203" pitchFamily="66" charset="0"/>
              </a:rPr>
              <a:t>Et toi, beau gitan 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Andy" panose="03080602030302030203" pitchFamily="66" charset="0"/>
              </a:rPr>
              <a:t>De l'Andalousie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Andy" panose="03080602030302030203" pitchFamily="66" charset="0"/>
              </a:rPr>
              <a:t>Et toi, vieux gitan, d'où viens-tu 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Andy" panose="03080602030302030203" pitchFamily="66" charset="0"/>
              </a:rPr>
              <a:t>Je viens d'un pays qui n'existe plus</a:t>
            </a:r>
          </a:p>
        </p:txBody>
      </p:sp>
    </p:spTree>
    <p:extLst>
      <p:ext uri="{BB962C8B-B14F-4D97-AF65-F5344CB8AC3E}">
        <p14:creationId xmlns:p14="http://schemas.microsoft.com/office/powerpoint/2010/main" val="2472375712"/>
      </p:ext>
    </p:extLst>
  </p:cSld>
  <p:clrMapOvr>
    <a:masterClrMapping/>
  </p:clrMapOvr>
  <p:transition spd="slow" advClick="0" advTm="4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8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35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9">
            <a:extLst>
              <a:ext uri="{FF2B5EF4-FFF2-40B4-BE49-F238E27FC236}">
                <a16:creationId xmlns:a16="http://schemas.microsoft.com/office/drawing/2014/main" id="{86F3E8DB-1AF9-4027-9BFB-38E771C3C8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ZoneTexte 10">
            <a:extLst>
              <a:ext uri="{FF2B5EF4-FFF2-40B4-BE49-F238E27FC236}">
                <a16:creationId xmlns:a16="http://schemas.microsoft.com/office/drawing/2014/main" id="{017755F0-7206-4D38-8520-4A6FBC413F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139912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>
                <a:latin typeface="Andy" panose="03080602030302030203" pitchFamily="66" charset="0"/>
              </a:rPr>
              <a:t>D'où viens-tu gitan 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>
                <a:latin typeface="Andy" panose="03080602030302030203" pitchFamily="66" charset="0"/>
              </a:rPr>
              <a:t>Je viens de Bohême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>
                <a:latin typeface="Andy" panose="03080602030302030203" pitchFamily="66" charset="0"/>
              </a:rPr>
              <a:t>D'où viens-tu gitan 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>
                <a:latin typeface="Andy" panose="03080602030302030203" pitchFamily="66" charset="0"/>
              </a:rPr>
              <a:t>Je viens d'Italie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>
                <a:latin typeface="Andy" panose="03080602030302030203" pitchFamily="66" charset="0"/>
              </a:rPr>
              <a:t>Et toi, beau gitan 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>
                <a:latin typeface="Andy" panose="03080602030302030203" pitchFamily="66" charset="0"/>
              </a:rPr>
              <a:t>De l'Andalousie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>
                <a:latin typeface="Andy" panose="03080602030302030203" pitchFamily="66" charset="0"/>
              </a:rPr>
              <a:t>Et toi, vieux gitan, d'où viens-tu 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>
                <a:latin typeface="Andy" panose="03080602030302030203" pitchFamily="66" charset="0"/>
              </a:rPr>
              <a:t>Je viens d'un pays qui n'existe plus</a:t>
            </a:r>
          </a:p>
        </p:txBody>
      </p:sp>
      <p:pic>
        <p:nvPicPr>
          <p:cNvPr id="9" name="Image 1">
            <a:extLst>
              <a:ext uri="{FF2B5EF4-FFF2-40B4-BE49-F238E27FC236}">
                <a16:creationId xmlns:a16="http://schemas.microsoft.com/office/drawing/2014/main" id="{95127854-753D-49A5-81ED-DBA030C6B6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51168766-022E-4E11-A32D-4535CA015C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47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F76E9526-1FA8-43DF-8E93-B84EED591F5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44ED36C8-B6B4-4C35-AB32-27DA1ED9378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39FAA4DD-2411-41A2-B639-5BEEA76FAB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406804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Les chevaux rassemblés le long de la barrière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Le flanc gris de poussière le naseau écumant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Les gitans sont assis près de la flamme claire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Qui jette à la clairière leurs ombres de géants</a:t>
            </a:r>
          </a:p>
        </p:txBody>
      </p:sp>
    </p:spTree>
  </p:cSld>
  <p:clrMapOvr>
    <a:masterClrMapping/>
  </p:clrMapOvr>
  <p:transition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BDEF18CE-9CCA-4FFF-A35F-9B772F5C42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34E09B04-357B-4209-B986-E05C8F445A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414005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Les chevaux rassemblés le long de la barrière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Le flanc gris de poussière le naseau écumant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Les gitans sont assis près de la flamme claire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Qui jette à la clairière leurs ombres de géants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09FD8E2D-F8CF-42E1-AD3B-E2F5A90170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0513E0EB-C5BE-4FBC-B879-B5AFE42F98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EC4ABC66-6A45-4CBB-9CC9-942F9307816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5B20EC05-978F-43DA-A1D5-AF00C0FF30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883912F-E27D-4529-AF2A-7EAC611243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67481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Et dans la nuit monte un refrain bizarre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Et dans la nuit bat le cœur des guitares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C'est le chant des errants qui n'ont pas de frontière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C'est l'ardente prière de la nuit des gitans</a:t>
            </a:r>
          </a:p>
        </p:txBody>
      </p:sp>
    </p:spTree>
  </p:cSld>
  <p:clrMapOvr>
    <a:masterClrMapping/>
  </p:clrMapOvr>
  <p:transition spd="slow" advClick="0" advTm="2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8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0">
            <a:extLst>
              <a:ext uri="{FF2B5EF4-FFF2-40B4-BE49-F238E27FC236}">
                <a16:creationId xmlns:a16="http://schemas.microsoft.com/office/drawing/2014/main" id="{3F67779F-8088-49C3-9E3D-4E05CC04DA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ZoneTexte 11">
            <a:extLst>
              <a:ext uri="{FF2B5EF4-FFF2-40B4-BE49-F238E27FC236}">
                <a16:creationId xmlns:a16="http://schemas.microsoft.com/office/drawing/2014/main" id="{690DD150-972D-4E77-A7D9-5C12881B9C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480405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>
                <a:solidFill>
                  <a:srgbClr val="FFFF00"/>
                </a:solidFill>
                <a:latin typeface="Andy" panose="03080602030302030203" pitchFamily="66" charset="0"/>
              </a:rPr>
              <a:t>Et dans la nuit monte un refrain bizarre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>
                <a:solidFill>
                  <a:srgbClr val="FFFF00"/>
                </a:solidFill>
                <a:latin typeface="Andy" panose="03080602030302030203" pitchFamily="66" charset="0"/>
              </a:rPr>
              <a:t>Et dans la nuit bat le cœur des guitares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>
                <a:solidFill>
                  <a:srgbClr val="FFFF00"/>
                </a:solidFill>
                <a:latin typeface="Andy" panose="03080602030302030203" pitchFamily="66" charset="0"/>
              </a:rPr>
              <a:t>C'est le chant des errants qui n'ont pas de frontière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>
                <a:solidFill>
                  <a:srgbClr val="FFFF00"/>
                </a:solidFill>
                <a:latin typeface="Andy" panose="03080602030302030203" pitchFamily="66" charset="0"/>
              </a:rPr>
              <a:t>C'est l'ardente prière de la nuit des gitans</a:t>
            </a:r>
          </a:p>
        </p:txBody>
      </p:sp>
      <p:pic>
        <p:nvPicPr>
          <p:cNvPr id="8" name="Image 1">
            <a:extLst>
              <a:ext uri="{FF2B5EF4-FFF2-40B4-BE49-F238E27FC236}">
                <a16:creationId xmlns:a16="http://schemas.microsoft.com/office/drawing/2014/main" id="{0E19F357-0552-47C3-A145-03EBD90C5D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0158597F-64AA-43B4-AE6C-ACEABED140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36000" y="0"/>
            <a:ext cx="9756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FA6E55B9-5BBF-40B1-8FA8-1AB8DEEFC2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80F4B508-5EA3-46CF-A1EC-6C1C52C6C0C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CF139BA6-F6E2-4674-851C-F8BAEE47F8B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36000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EB2037E5-3794-41EE-A0E8-5B5403DE2ED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36B22908-D7B8-4185-BCA4-7559D14CD5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" y="0"/>
            <a:ext cx="3708003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Andy" panose="03080602030302030203" pitchFamily="66" charset="0"/>
              </a:rPr>
              <a:t>Où vas-tu gitan 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Andy" panose="03080602030302030203" pitchFamily="66" charset="0"/>
              </a:rPr>
              <a:t>Je vais en Bohême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Andy" panose="03080602030302030203" pitchFamily="66" charset="0"/>
              </a:rPr>
              <a:t>Où vas-tu gitan 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Andy" panose="03080602030302030203" pitchFamily="66" charset="0"/>
              </a:rPr>
              <a:t>Revoir l'Italie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Andy" panose="03080602030302030203" pitchFamily="66" charset="0"/>
              </a:rPr>
              <a:t>Et toi beau gitan 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Andy" panose="03080602030302030203" pitchFamily="66" charset="0"/>
              </a:rPr>
              <a:t>En Andalousie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Andy" panose="03080602030302030203" pitchFamily="66" charset="0"/>
              </a:rPr>
              <a:t>Et toi vieux gitan mon ami 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Andy" panose="03080602030302030203" pitchFamily="66" charset="0"/>
              </a:rPr>
              <a:t>Je suis bien trop vieux, moi je reste ici...</a:t>
            </a:r>
          </a:p>
        </p:txBody>
      </p:sp>
    </p:spTree>
  </p:cSld>
  <p:clrMapOvr>
    <a:masterClrMapping/>
  </p:clrMapOvr>
  <p:transition advClick="0" advTm="4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33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466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199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932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366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2">
            <a:extLst>
              <a:ext uri="{FF2B5EF4-FFF2-40B4-BE49-F238E27FC236}">
                <a16:creationId xmlns:a16="http://schemas.microsoft.com/office/drawing/2014/main" id="{7E5DA800-C8D6-43B2-B495-2AC9FC036B48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25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ZoneTexte 13">
            <a:extLst>
              <a:ext uri="{FF2B5EF4-FFF2-40B4-BE49-F238E27FC236}">
                <a16:creationId xmlns:a16="http://schemas.microsoft.com/office/drawing/2014/main" id="{A49AA754-738A-41AE-8D4A-F81061D3B6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862016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>
                <a:latin typeface="Andy" panose="03080602030302030203" pitchFamily="66" charset="0"/>
              </a:rPr>
              <a:t>Où vas-tu gitan 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>
                <a:latin typeface="Andy" panose="03080602030302030203" pitchFamily="66" charset="0"/>
              </a:rPr>
              <a:t>Je vais en Bohême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>
                <a:latin typeface="Andy" panose="03080602030302030203" pitchFamily="66" charset="0"/>
              </a:rPr>
              <a:t>Où vas-tu gitan 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>
                <a:latin typeface="Andy" panose="03080602030302030203" pitchFamily="66" charset="0"/>
              </a:rPr>
              <a:t>Revoir l'Italie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>
                <a:latin typeface="Andy" panose="03080602030302030203" pitchFamily="66" charset="0"/>
              </a:rPr>
              <a:t>Et toi beau gitan 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>
                <a:latin typeface="Andy" panose="03080602030302030203" pitchFamily="66" charset="0"/>
              </a:rPr>
              <a:t>En Andalousie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>
                <a:latin typeface="Andy" panose="03080602030302030203" pitchFamily="66" charset="0"/>
              </a:rPr>
              <a:t>Et toi vieux gitan mon ami 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>
                <a:latin typeface="Andy" panose="03080602030302030203" pitchFamily="66" charset="0"/>
              </a:rPr>
              <a:t>Je suis bien trop vieux, moi je reste ici...</a:t>
            </a:r>
          </a:p>
        </p:txBody>
      </p:sp>
      <p:pic>
        <p:nvPicPr>
          <p:cNvPr id="8" name="Image 1">
            <a:extLst>
              <a:ext uri="{FF2B5EF4-FFF2-40B4-BE49-F238E27FC236}">
                <a16:creationId xmlns:a16="http://schemas.microsoft.com/office/drawing/2014/main" id="{9FBB9A95-CC7B-4B21-BBE6-46F0A2515C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89B6981B-4D54-4A05-AA4A-40759E776F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9719997" cy="35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8262ED6E-197A-448A-A18B-214D1C0B66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580E87C5-5557-4C8E-BE6E-40AD6CD185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70800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Andy" panose="03080602030302030203" pitchFamily="66" charset="0"/>
              </a:rPr>
              <a:t>Avant de repartir pour un nouveau voyage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Andy" panose="03080602030302030203" pitchFamily="66" charset="0"/>
              </a:rPr>
              <a:t>Vers d'autres paysages sur des chemins mouvants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Andy" panose="03080602030302030203" pitchFamily="66" charset="0"/>
              </a:rPr>
              <a:t>Laisse encore un instant vagabonder ton rêve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Andy" panose="03080602030302030203" pitchFamily="66" charset="0"/>
              </a:rPr>
              <a:t>Avant que la nuit brève le réduise à néant</a:t>
            </a:r>
          </a:p>
        </p:txBody>
      </p:sp>
    </p:spTree>
  </p:cSld>
  <p:clrMapOvr>
    <a:masterClrMapping/>
  </p:clrMapOvr>
  <p:transition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66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533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7">
            <a:extLst>
              <a:ext uri="{FF2B5EF4-FFF2-40B4-BE49-F238E27FC236}">
                <a16:creationId xmlns:a16="http://schemas.microsoft.com/office/drawing/2014/main" id="{02199BC6-8679-4197-99D8-16F2CAB334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ZoneTexte 8">
            <a:extLst>
              <a:ext uri="{FF2B5EF4-FFF2-40B4-BE49-F238E27FC236}">
                <a16:creationId xmlns:a16="http://schemas.microsoft.com/office/drawing/2014/main" id="{273B308E-9DDD-4BC6-93A6-D1CA1A1A23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" y="0"/>
            <a:ext cx="385201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Andy" panose="03080602030302030203" pitchFamily="66" charset="0"/>
              </a:rPr>
              <a:t>Avant de repartir pour un nouveau voyage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Andy" panose="03080602030302030203" pitchFamily="66" charset="0"/>
              </a:rPr>
              <a:t>Vers d'autres paysages sur des chemins mouvants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Andy" panose="03080602030302030203" pitchFamily="66" charset="0"/>
              </a:rPr>
              <a:t>Laisse encor un instant vagabonder ton rêve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Andy" panose="03080602030302030203" pitchFamily="66" charset="0"/>
              </a:rPr>
              <a:t>Avant que la nuit brève le réduise à néant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703011AD-1F4B-478D-8E2D-41DA565188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0420275A-EE8A-40B1-A060-976D7AA6CC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27981E0A-D506-4FA9-98AC-DCF707F005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894BF14A-52DA-4A82-84C5-8311407BD91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C3CDA903-6A04-4300-9B71-3B343C2FB1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63599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0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Andy" panose="03080602030302030203" pitchFamily="66" charset="0"/>
              </a:rPr>
              <a:t>Chante, gitan, ton pays de Cocagne ;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Andy" panose="03080602030302030203" pitchFamily="66" charset="0"/>
              </a:rPr>
              <a:t>Chante gitan, ton château en Espagne.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Andy" panose="03080602030302030203" pitchFamily="66" charset="0"/>
              </a:rPr>
              <a:t>C'est le chant des errants qui n'ont pas de frontière,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Andy" panose="03080602030302030203" pitchFamily="66" charset="0"/>
              </a:rPr>
              <a:t>C'est l'ardente prière de la nuit des gitans.</a:t>
            </a:r>
          </a:p>
        </p:txBody>
      </p:sp>
      <p:pic>
        <p:nvPicPr>
          <p:cNvPr id="15" name="Image 14">
            <a:extLst>
              <a:ext uri="{FF2B5EF4-FFF2-40B4-BE49-F238E27FC236}">
                <a16:creationId xmlns:a16="http://schemas.microsoft.com/office/drawing/2014/main" id="{1BC9E552-E2D4-46F2-B087-F3CE75F4A865}"/>
              </a:ext>
            </a:extLst>
          </p:cNvPr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9720000" cy="3599626"/>
          </a:xfrm>
          <a:prstGeom prst="rect">
            <a:avLst/>
          </a:prstGeom>
        </p:spPr>
      </p:pic>
      <p:pic>
        <p:nvPicPr>
          <p:cNvPr id="16" name="Image 15">
            <a:extLst>
              <a:ext uri="{FF2B5EF4-FFF2-40B4-BE49-F238E27FC236}">
                <a16:creationId xmlns:a16="http://schemas.microsoft.com/office/drawing/2014/main" id="{C69E9006-1D07-4ADB-A244-FD460EBBC19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8000" y="450000"/>
            <a:ext cx="2700000" cy="2700351"/>
          </a:xfrm>
          <a:prstGeom prst="rect">
            <a:avLst/>
          </a:prstGeom>
        </p:spPr>
      </p:pic>
      <p:sp>
        <p:nvSpPr>
          <p:cNvPr id="17" name="ZoneTexte 16">
            <a:extLst>
              <a:ext uri="{FF2B5EF4-FFF2-40B4-BE49-F238E27FC236}">
                <a16:creationId xmlns:a16="http://schemas.microsoft.com/office/drawing/2014/main" id="{26843069-FC3F-4FE5-9C83-B3E27C1350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19150" y="3168377"/>
            <a:ext cx="1882158" cy="273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7758" tIns="23880" rIns="47758" bIns="2388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462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18" name="Image 3">
            <a:extLst>
              <a:ext uri="{FF2B5EF4-FFF2-40B4-BE49-F238E27FC236}">
                <a16:creationId xmlns:a16="http://schemas.microsoft.com/office/drawing/2014/main" id="{5A9C5807-3C22-480C-A40C-4342ED258D5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140051" y="1026000"/>
            <a:ext cx="1468083" cy="1468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234E27D5-99EC-4B70-AA7E-C8C017296429}"/>
              </a:ext>
            </a:extLst>
          </p:cNvPr>
          <p:cNvSpPr/>
          <p:nvPr/>
        </p:nvSpPr>
        <p:spPr>
          <a:xfrm>
            <a:off x="3448611" y="-432023"/>
            <a:ext cx="2823237" cy="1662836"/>
          </a:xfrm>
          <a:prstGeom prst="rect">
            <a:avLst/>
          </a:prstGeom>
          <a:noFill/>
        </p:spPr>
        <p:txBody>
          <a:bodyPr wrap="square" lIns="47758" tIns="23880" rIns="47758" bIns="2388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492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10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8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2000"/>
                            </p:stCondLst>
                            <p:childTnLst>
                              <p:par>
                                <p:cTn id="33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7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2698</TotalTime>
  <Words>410</Words>
  <Application>Microsoft Office PowerPoint</Application>
  <PresentationFormat>Personnalisé</PresentationFormat>
  <Paragraphs>68</Paragraphs>
  <Slides>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4" baseType="lpstr">
      <vt:lpstr>Broadway</vt:lpstr>
      <vt:lpstr>Arial</vt:lpstr>
      <vt:lpstr>Script MT Bold</vt:lpstr>
      <vt:lpstr>Andy</vt:lpstr>
      <vt:lpstr>Algerian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211</cp:revision>
  <dcterms:created xsi:type="dcterms:W3CDTF">2013-03-26T08:13:36Z</dcterms:created>
  <dcterms:modified xsi:type="dcterms:W3CDTF">2025-12-08T10:12:08Z</dcterms:modified>
</cp:coreProperties>
</file>