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91" r:id="rId24"/>
    <p:sldId id="284" r:id="rId25"/>
    <p:sldId id="285" r:id="rId26"/>
    <p:sldId id="286" r:id="rId27"/>
    <p:sldId id="287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30" autoAdjust="0"/>
    <p:restoredTop sz="94660"/>
  </p:normalViewPr>
  <p:slideViewPr>
    <p:cSldViewPr snapToGrid="0">
      <p:cViewPr varScale="1">
        <p:scale>
          <a:sx n="63" d="100"/>
          <a:sy n="63" d="100"/>
        </p:scale>
        <p:origin x="30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22961F-2389-402D-B873-33B3B7B4DE69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322E43-CABD-4789-8CF1-0D266D9813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50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322E43-CABD-4789-8CF1-0D266D9813F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875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8E6707EB-16E5-F863-C7CF-38C41FB65C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092" y="279000"/>
            <a:ext cx="10181815" cy="6300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695BA2-FAC2-1DE4-1676-2AD048BE6D79}"/>
              </a:ext>
            </a:extLst>
          </p:cNvPr>
          <p:cNvSpPr txBox="1"/>
          <p:nvPr/>
        </p:nvSpPr>
        <p:spPr>
          <a:xfrm>
            <a:off x="1243583" y="279000"/>
            <a:ext cx="10053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Ksar Aït </a:t>
            </a:r>
            <a:r>
              <a:rPr lang="fr-FR" sz="3200" b="1" dirty="0" err="1">
                <a:solidFill>
                  <a:schemeClr val="bg1"/>
                </a:solidFill>
              </a:rPr>
              <a:t>Benhaddou</a:t>
            </a:r>
            <a:r>
              <a:rPr lang="fr-FR" sz="3200" b="1" dirty="0">
                <a:solidFill>
                  <a:schemeClr val="bg1"/>
                </a:solidFill>
              </a:rPr>
              <a:t>, Et </a:t>
            </a:r>
            <a:r>
              <a:rPr lang="fr-FR" sz="3200" b="1" dirty="0" err="1">
                <a:solidFill>
                  <a:schemeClr val="bg1"/>
                </a:solidFill>
              </a:rPr>
              <a:t>Ourzazate</a:t>
            </a:r>
            <a:r>
              <a:rPr lang="fr-FR" sz="3200" b="1" dirty="0">
                <a:solidFill>
                  <a:schemeClr val="bg1"/>
                </a:solidFill>
              </a:rPr>
              <a:t>  Ville Marocaine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  <p:sndAc>
          <p:stSnd>
            <p:snd r:embed="rId2" name="Pearl Harbor Soundtrack - Tennessee (Hans Zimmer).wav"/>
          </p:stSnd>
        </p:sndAc>
      </p:transition>
    </mc:Choice>
    <mc:Fallback xmlns="">
      <p:transition spd="slow" advClick="0" advTm="13000">
        <p:fade/>
        <p:sndAc>
          <p:stSnd>
            <p:snd r:embed="rId4" name="Pearl Harbor Soundtrack - Tennessee (Hans Zimm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BDD12EE-3B8D-3F27-2D06-8EE240C23725}"/>
              </a:ext>
            </a:extLst>
          </p:cNvPr>
          <p:cNvSpPr txBox="1"/>
          <p:nvPr/>
        </p:nvSpPr>
        <p:spPr>
          <a:xfrm>
            <a:off x="288174" y="151179"/>
            <a:ext cx="1190382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</a:rPr>
              <a:t>Aït-ben-</a:t>
            </a:r>
            <a:r>
              <a:rPr lang="fr-FR" sz="6000" b="1" dirty="0" err="1">
                <a:solidFill>
                  <a:schemeClr val="bg1"/>
                </a:solidFill>
              </a:rPr>
              <a:t>Haddou</a:t>
            </a:r>
            <a:r>
              <a:rPr lang="fr-FR" sz="6000" b="1" dirty="0">
                <a:solidFill>
                  <a:schemeClr val="bg1"/>
                </a:solidFill>
              </a:rPr>
              <a:t> est situé à 30 km de Ouarzazate, dans la vallée de l’</a:t>
            </a:r>
            <a:r>
              <a:rPr lang="fr-FR" sz="6000" b="1" dirty="0" err="1">
                <a:solidFill>
                  <a:schemeClr val="bg1"/>
                </a:solidFill>
              </a:rPr>
              <a:t>Ounila</a:t>
            </a:r>
            <a:r>
              <a:rPr lang="fr-FR" sz="6000" b="1" dirty="0">
                <a:solidFill>
                  <a:schemeClr val="bg1"/>
                </a:solidFill>
              </a:rPr>
              <a:t>[4], au sud de </a:t>
            </a:r>
            <a:r>
              <a:rPr lang="fr-FR" sz="6000" b="1" dirty="0" err="1">
                <a:solidFill>
                  <a:schemeClr val="bg1"/>
                </a:solidFill>
              </a:rPr>
              <a:t>Télouet</a:t>
            </a:r>
            <a:r>
              <a:rPr lang="fr-FR" sz="6000" b="1" dirty="0">
                <a:solidFill>
                  <a:schemeClr val="bg1"/>
                </a:solidFill>
              </a:rPr>
              <a:t>, fief du Glaoui, vallée qui était un point de passage traditionnel des caravanes reliant Marrakech au sud du Sahara,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Le contenu généré par l’IA peut être incorrect.">
            <a:extLst>
              <a:ext uri="{FF2B5EF4-FFF2-40B4-BE49-F238E27FC236}">
                <a16:creationId xmlns:a16="http://schemas.microsoft.com/office/drawing/2014/main" id="{BAEEDAA9-340F-495B-F4FE-9CFBAB929B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19" y="729000"/>
            <a:ext cx="11415362" cy="5400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46A414-8976-3767-4E9E-1134D505F160}"/>
              </a:ext>
            </a:extLst>
          </p:cNvPr>
          <p:cNvSpPr txBox="1"/>
          <p:nvPr/>
        </p:nvSpPr>
        <p:spPr>
          <a:xfrm>
            <a:off x="5059680" y="6055032"/>
            <a:ext cx="6449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Visite du ksar</a:t>
            </a: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ysage&#10;&#10;Le contenu généré par l’IA peut être incorrect.">
            <a:extLst>
              <a:ext uri="{FF2B5EF4-FFF2-40B4-BE49-F238E27FC236}">
                <a16:creationId xmlns:a16="http://schemas.microsoft.com/office/drawing/2014/main" id="{A3A3ED04-F2FD-848F-E640-CA1ABD18B7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3BD61F-159F-4DB9-1D98-B0AA26A1D6E5}"/>
              </a:ext>
            </a:extLst>
          </p:cNvPr>
          <p:cNvSpPr txBox="1"/>
          <p:nvPr/>
        </p:nvSpPr>
        <p:spPr>
          <a:xfrm>
            <a:off x="4120896" y="6176770"/>
            <a:ext cx="5157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>
                    <a:lumMod val="95000"/>
                  </a:schemeClr>
                </a:solidFill>
              </a:rPr>
              <a:t>Coucher de soleil sur le ksar</a:t>
            </a:r>
            <a:endParaRPr lang="fr-FR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ille, objets en métal, bois, loquet&#10;&#10;Le contenu généré par l’IA peut être incorrect.">
            <a:extLst>
              <a:ext uri="{FF2B5EF4-FFF2-40B4-BE49-F238E27FC236}">
                <a16:creationId xmlns:a16="http://schemas.microsoft.com/office/drawing/2014/main" id="{C150E71D-8804-3EB2-786E-92BEC41042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435" y="279000"/>
            <a:ext cx="7617129" cy="6300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47EDA3-E7DF-66AE-C5BD-DBF4E4247B3D}"/>
              </a:ext>
            </a:extLst>
          </p:cNvPr>
          <p:cNvSpPr txBox="1"/>
          <p:nvPr/>
        </p:nvSpPr>
        <p:spPr>
          <a:xfrm>
            <a:off x="10058400" y="3767328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Serrure en bois d'Aït-Ben-Haddou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rique, matériau de construction, plein air, habits&#10;&#10;Le contenu généré par l’IA peut être incorrect.">
            <a:extLst>
              <a:ext uri="{FF2B5EF4-FFF2-40B4-BE49-F238E27FC236}">
                <a16:creationId xmlns:a16="http://schemas.microsoft.com/office/drawing/2014/main" id="{DF88DEBE-F822-19C4-112E-95E55786C1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42" y="285000"/>
            <a:ext cx="4716000" cy="62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AB3005-CB11-67FB-CF7A-A82B6CF42E92}"/>
              </a:ext>
            </a:extLst>
          </p:cNvPr>
          <p:cNvSpPr txBox="1"/>
          <p:nvPr/>
        </p:nvSpPr>
        <p:spPr>
          <a:xfrm>
            <a:off x="365760" y="3633216"/>
            <a:ext cx="2816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Bâtisses à Aït-ben-Haddou.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595C00BA-0516-9AE6-3850-4893B6F08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609600"/>
            <a:ext cx="11430000" cy="56388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664634-26E9-BD59-1348-7CD7BF94DB1A}"/>
              </a:ext>
            </a:extLst>
          </p:cNvPr>
          <p:cNvSpPr txBox="1"/>
          <p:nvPr/>
        </p:nvSpPr>
        <p:spPr>
          <a:xfrm>
            <a:off x="4230624" y="6278880"/>
            <a:ext cx="7022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Kasbah de Ait Ben </a:t>
            </a:r>
            <a:r>
              <a:rPr lang="fr-FR" sz="2400" b="1" dirty="0" err="1">
                <a:solidFill>
                  <a:schemeClr val="bg1"/>
                </a:solidFill>
              </a:rPr>
              <a:t>Haddou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lante&#10;&#10;Le contenu généré par l’IA peut être incorrect.">
            <a:extLst>
              <a:ext uri="{FF2B5EF4-FFF2-40B4-BE49-F238E27FC236}">
                <a16:creationId xmlns:a16="http://schemas.microsoft.com/office/drawing/2014/main" id="{D4B80A32-AD04-BCA2-DDC1-AB3C59BC75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68" y="712851"/>
            <a:ext cx="11559863" cy="52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009F724-3EC8-9EB8-1D69-F7003A1040E5}"/>
              </a:ext>
            </a:extLst>
          </p:cNvPr>
          <p:cNvSpPr txBox="1"/>
          <p:nvPr/>
        </p:nvSpPr>
        <p:spPr>
          <a:xfrm>
            <a:off x="4328160" y="6048047"/>
            <a:ext cx="6071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Ksar d' Aït-ben-Haddou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0F6B8F55-8F1B-FBED-459D-4C6EBFCD61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montagne&#10;&#10;Le contenu généré par l’IA peut être incorrect.">
            <a:extLst>
              <a:ext uri="{FF2B5EF4-FFF2-40B4-BE49-F238E27FC236}">
                <a16:creationId xmlns:a16="http://schemas.microsoft.com/office/drawing/2014/main" id="{818BA066-0C42-AD87-5542-158FA51ADB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277" y="279000"/>
            <a:ext cx="1066666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rique&#10;&#10;Le contenu généré par l’IA peut être incorrect.">
            <a:extLst>
              <a:ext uri="{FF2B5EF4-FFF2-40B4-BE49-F238E27FC236}">
                <a16:creationId xmlns:a16="http://schemas.microsoft.com/office/drawing/2014/main" id="{556C9916-E9A9-09A4-A5E7-195333052E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44" y="279000"/>
            <a:ext cx="947591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A05FDDD9-DD68-D611-E9C6-50AD8DF635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3" y="279000"/>
            <a:ext cx="950943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C7912DB5-B666-BF04-67A5-E5230973BC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CE641B-AE92-F556-2326-082F26C2A58C}"/>
              </a:ext>
            </a:extLst>
          </p:cNvPr>
          <p:cNvSpPr txBox="1"/>
          <p:nvPr/>
        </p:nvSpPr>
        <p:spPr>
          <a:xfrm>
            <a:off x="2743200" y="6197999"/>
            <a:ext cx="670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 agadir (grenier) au sommet de la colline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B45BACAD-7610-2969-8F81-EBB80BC2C2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018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4AA4C8-769B-6337-2093-B8DF54C34580}"/>
              </a:ext>
            </a:extLst>
          </p:cNvPr>
          <p:cNvSpPr txBox="1"/>
          <p:nvPr/>
        </p:nvSpPr>
        <p:spPr>
          <a:xfrm>
            <a:off x="3816096" y="6027003"/>
            <a:ext cx="4133088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Aït Benhaddou, une kasbah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10A7B8-5454-71EF-01F2-8C0460BC877C}"/>
              </a:ext>
            </a:extLst>
          </p:cNvPr>
          <p:cNvSpPr txBox="1"/>
          <p:nvPr/>
        </p:nvSpPr>
        <p:spPr>
          <a:xfrm>
            <a:off x="8510016" y="3758185"/>
            <a:ext cx="3194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kasbah (habitation fortifiée) dans la partie basse du village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ol&#10;&#10;Le contenu généré par l’IA peut être incorrect.">
            <a:extLst>
              <a:ext uri="{FF2B5EF4-FFF2-40B4-BE49-F238E27FC236}">
                <a16:creationId xmlns:a16="http://schemas.microsoft.com/office/drawing/2014/main" id="{53C3C34C-0324-A2C6-EC55-75964C0E01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880" y="279000"/>
            <a:ext cx="8400000" cy="6300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634192-5E8F-8F4F-16D1-2E001FF220E4}"/>
              </a:ext>
            </a:extLst>
          </p:cNvPr>
          <p:cNvSpPr txBox="1"/>
          <p:nvPr/>
        </p:nvSpPr>
        <p:spPr>
          <a:xfrm>
            <a:off x="316992" y="3587497"/>
            <a:ext cx="2804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Échoppes de rue à l'intérieur du vieux village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84962717-8268-880F-AA24-710E3DF1F4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893" y="279000"/>
            <a:ext cx="10900214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B1AD3A-DDA5-A913-FB3D-BE080C6E9A00}"/>
              </a:ext>
            </a:extLst>
          </p:cNvPr>
          <p:cNvSpPr txBox="1"/>
          <p:nvPr/>
        </p:nvSpPr>
        <p:spPr>
          <a:xfrm>
            <a:off x="1000027" y="279000"/>
            <a:ext cx="1054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Mosquée dans le village moderne d'Aït Benhaddou (rive ouest du fleuve).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5C8DA04B-5DD2-961C-503C-0B24E9C73C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668" y="279000"/>
            <a:ext cx="945231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géologie, ciel&#10;&#10;Le contenu généré par l’IA peut être incorrect.">
            <a:extLst>
              <a:ext uri="{FF2B5EF4-FFF2-40B4-BE49-F238E27FC236}">
                <a16:creationId xmlns:a16="http://schemas.microsoft.com/office/drawing/2014/main" id="{B7CED019-4AB3-56A3-D996-D3A55B4F5B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850" y="279000"/>
            <a:ext cx="9452299" cy="6300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brique&#10;&#10;Le contenu généré par l’IA peut être incorrect.">
            <a:extLst>
              <a:ext uri="{FF2B5EF4-FFF2-40B4-BE49-F238E27FC236}">
                <a16:creationId xmlns:a16="http://schemas.microsoft.com/office/drawing/2014/main" id="{24A641A4-C29A-428D-1869-E34123FEB2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851" y="279000"/>
            <a:ext cx="945229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oiseau&#10;&#10;Le contenu généré par l’IA peut être incorrect.">
            <a:extLst>
              <a:ext uri="{FF2B5EF4-FFF2-40B4-BE49-F238E27FC236}">
                <a16:creationId xmlns:a16="http://schemas.microsoft.com/office/drawing/2014/main" id="{0094DFFA-FEEC-5C97-D44A-8C09C5601A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877" y="369000"/>
            <a:ext cx="9182245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ol, Relief éolien&#10;&#10;Le contenu généré par l’IA peut être incorrect.">
            <a:extLst>
              <a:ext uri="{FF2B5EF4-FFF2-40B4-BE49-F238E27FC236}">
                <a16:creationId xmlns:a16="http://schemas.microsoft.com/office/drawing/2014/main" id="{B86A7460-6398-DB69-65D3-E36B207D8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631" y="279000"/>
            <a:ext cx="4174982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brique, Ruines&#10;&#10;Le contenu généré par l’IA peut être incorrect.">
            <a:extLst>
              <a:ext uri="{FF2B5EF4-FFF2-40B4-BE49-F238E27FC236}">
                <a16:creationId xmlns:a16="http://schemas.microsoft.com/office/drawing/2014/main" id="{2684B938-5146-E83B-BB9E-CEB9C4D4A2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5392" y="261000"/>
            <a:ext cx="419897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tatue&#10;&#10;Le contenu généré par l’IA peut être incorrect.">
            <a:extLst>
              <a:ext uri="{FF2B5EF4-FFF2-40B4-BE49-F238E27FC236}">
                <a16:creationId xmlns:a16="http://schemas.microsoft.com/office/drawing/2014/main" id="{86D0C9AB-14D9-C521-0C48-057F34E49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848" y="279000"/>
            <a:ext cx="945230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B099EF5-3755-2040-34B6-146C31137D5E}"/>
              </a:ext>
            </a:extLst>
          </p:cNvPr>
          <p:cNvSpPr txBox="1"/>
          <p:nvPr/>
        </p:nvSpPr>
        <p:spPr>
          <a:xfrm>
            <a:off x="402336" y="0"/>
            <a:ext cx="1170432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Ouarzazate (en Tachelhit : </a:t>
            </a:r>
            <a:r>
              <a:rPr lang="tzm-Tfng-MA" sz="5400" b="1" dirty="0">
                <a:solidFill>
                  <a:schemeClr val="bg1"/>
                </a:solidFill>
              </a:rPr>
              <a:t>ⵡⴰⵔⵣⴰⵣⴰⵜ; </a:t>
            </a:r>
            <a:r>
              <a:rPr lang="fr-FR" sz="5400" b="1" dirty="0">
                <a:solidFill>
                  <a:schemeClr val="bg1"/>
                </a:solidFill>
              </a:rPr>
              <a:t>en arabe : </a:t>
            </a:r>
            <a:r>
              <a:rPr lang="ar-AE" sz="5400" b="1" dirty="0" err="1">
                <a:solidFill>
                  <a:schemeClr val="bg1"/>
                </a:solidFill>
              </a:rPr>
              <a:t>ورزازات</a:t>
            </a:r>
            <a:r>
              <a:rPr lang="ar-AE" sz="5400" b="1" dirty="0">
                <a:solidFill>
                  <a:schemeClr val="bg1"/>
                </a:solidFill>
              </a:rPr>
              <a:t>[1]) </a:t>
            </a:r>
            <a:r>
              <a:rPr lang="fr-FR" sz="5400" b="1" dirty="0">
                <a:solidFill>
                  <a:schemeClr val="bg1"/>
                </a:solidFill>
              </a:rPr>
              <a:t>est une ville et commune — municipalité — de la province de Ouarzazate (Maroc), dont elle est le chef-lieu, dans la région </a:t>
            </a:r>
            <a:r>
              <a:rPr lang="fr-FR" sz="5400" b="1" dirty="0" err="1">
                <a:solidFill>
                  <a:schemeClr val="bg1"/>
                </a:solidFill>
              </a:rPr>
              <a:t>Drâa</a:t>
            </a:r>
            <a:r>
              <a:rPr lang="fr-FR" sz="5400" b="1" dirty="0">
                <a:solidFill>
                  <a:schemeClr val="bg1"/>
                </a:solidFill>
              </a:rPr>
              <a:t> Tafilalet. La ville est surnommée « la Porte du désert,</a:t>
            </a:r>
          </a:p>
        </p:txBody>
      </p:sp>
    </p:spTree>
    <p:extLst>
      <p:ext uri="{BB962C8B-B14F-4D97-AF65-F5344CB8AC3E}">
        <p14:creationId xmlns:p14="http://schemas.microsoft.com/office/powerpoint/2010/main" val="177451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2BFB2BC9-5450-276F-87CF-A2E8D5EC34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316" y="279000"/>
            <a:ext cx="945231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meubles, lit, plante, plein air&#10;&#10;Le contenu généré par l’IA peut être incorrect.">
            <a:extLst>
              <a:ext uri="{FF2B5EF4-FFF2-40B4-BE49-F238E27FC236}">
                <a16:creationId xmlns:a16="http://schemas.microsoft.com/office/drawing/2014/main" id="{65B00354-639B-B8BC-7A1C-1EB9B82E38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714916"/>
            <a:ext cx="11268000" cy="506308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intérieur, nourriture, table, bol&#10;&#10;Le contenu généré par l’IA peut être incorrect.">
            <a:extLst>
              <a:ext uri="{FF2B5EF4-FFF2-40B4-BE49-F238E27FC236}">
                <a16:creationId xmlns:a16="http://schemas.microsoft.com/office/drawing/2014/main" id="{D57D5C0D-C5FC-601B-3F46-A3CB450823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760" y="297000"/>
            <a:ext cx="9396000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CB51D408-DF08-326C-216E-E51D4B2912A5}"/>
              </a:ext>
            </a:extLst>
          </p:cNvPr>
          <p:cNvSpPr txBox="1"/>
          <p:nvPr/>
        </p:nvSpPr>
        <p:spPr>
          <a:xfrm>
            <a:off x="8861039" y="176594"/>
            <a:ext cx="4330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Ouarzazate</a:t>
            </a:r>
          </a:p>
        </p:txBody>
      </p:sp>
      <p:pic>
        <p:nvPicPr>
          <p:cNvPr id="8" name="Image 7" descr="Une image contenant piscine, eau, ciel, arbre&#10;&#10;Le contenu généré par l’IA peut être incorrect.">
            <a:extLst>
              <a:ext uri="{FF2B5EF4-FFF2-40B4-BE49-F238E27FC236}">
                <a16:creationId xmlns:a16="http://schemas.microsoft.com/office/drawing/2014/main" id="{E99484CA-9C35-A8B5-BBB7-0C515935CF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657600"/>
            <a:ext cx="11160000" cy="55428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sol, plein air, bâtiment, ruelle&#10;&#10;Le contenu généré par l’IA peut être incorrect.">
            <a:extLst>
              <a:ext uri="{FF2B5EF4-FFF2-40B4-BE49-F238E27FC236}">
                <a16:creationId xmlns:a16="http://schemas.microsoft.com/office/drawing/2014/main" id="{94CCAA6C-BD1E-D030-CF94-E4048FAC95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bâtiment, dessin&#10;&#10;Le contenu généré par l’IA peut être incorrect.">
            <a:extLst>
              <a:ext uri="{FF2B5EF4-FFF2-40B4-BE49-F238E27FC236}">
                <a16:creationId xmlns:a16="http://schemas.microsoft.com/office/drawing/2014/main" id="{3A78EBDE-0FB5-C9A8-0D28-A670789A5B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000" y="297000"/>
            <a:ext cx="9396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C57EE97-EB40-F21D-029A-54B391610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248025"/>
            <a:ext cx="3714750" cy="36099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37C7FD2-733E-68B6-6A42-69709EBBA18B}"/>
              </a:ext>
            </a:extLst>
          </p:cNvPr>
          <p:cNvSpPr txBox="1"/>
          <p:nvPr/>
        </p:nvSpPr>
        <p:spPr>
          <a:xfrm>
            <a:off x="3129153" y="158496"/>
            <a:ext cx="81076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Les Villes </a:t>
            </a:r>
            <a:r>
              <a:rPr lang="fr-FR" sz="2800" b="1" dirty="0" err="1">
                <a:solidFill>
                  <a:srgbClr val="FFC000"/>
                </a:solidFill>
              </a:rPr>
              <a:t>Maroccaines</a:t>
            </a:r>
            <a:r>
              <a:rPr lang="fr-FR" sz="2800" b="1" dirty="0">
                <a:solidFill>
                  <a:srgbClr val="FFC000"/>
                </a:solidFill>
              </a:rPr>
              <a:t> 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Ait – Ben – </a:t>
            </a:r>
            <a:r>
              <a:rPr lang="fr-FR" sz="2800" b="1" dirty="0" err="1">
                <a:solidFill>
                  <a:srgbClr val="FFC000"/>
                </a:solidFill>
              </a:rPr>
              <a:t>Haddou</a:t>
            </a:r>
            <a:r>
              <a:rPr lang="fr-FR" sz="2800" b="1" dirty="0">
                <a:solidFill>
                  <a:srgbClr val="FFC000"/>
                </a:solidFill>
              </a:rPr>
              <a:t> Et Ouarzazate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88C8587-607F-A355-7150-A9449864A1FE}"/>
              </a:ext>
            </a:extLst>
          </p:cNvPr>
          <p:cNvSpPr txBox="1"/>
          <p:nvPr/>
        </p:nvSpPr>
        <p:spPr>
          <a:xfrm>
            <a:off x="4059936" y="2051935"/>
            <a:ext cx="7603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la Suggestion De </a:t>
            </a:r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2F96AEB-5533-7C65-6FA3-ACDEEB10878F}"/>
              </a:ext>
            </a:extLst>
          </p:cNvPr>
          <p:cNvSpPr txBox="1"/>
          <p:nvPr/>
        </p:nvSpPr>
        <p:spPr>
          <a:xfrm>
            <a:off x="5846064" y="3080551"/>
            <a:ext cx="2913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eveal/>
      </p:transition>
    </mc:Choice>
    <mc:Fallback xmlns=""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201</Words>
  <Application>Microsoft Office PowerPoint</Application>
  <PresentationFormat>Grand écran</PresentationFormat>
  <Paragraphs>21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23</cp:revision>
  <dcterms:created xsi:type="dcterms:W3CDTF">2025-10-19T02:10:19Z</dcterms:created>
  <dcterms:modified xsi:type="dcterms:W3CDTF">2025-12-10T10:07:09Z</dcterms:modified>
</cp:coreProperties>
</file>