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8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57" r:id="rId36"/>
  </p:sldIdLst>
  <p:sldSz cx="7812088" cy="5221288"/>
  <p:notesSz cx="6858000" cy="9144000"/>
  <p:defaultTextStyle>
    <a:defPPr>
      <a:defRPr lang="fr-FR"/>
    </a:defPPr>
    <a:lvl1pPr marL="0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72345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44689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117033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89379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61722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234068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606412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978756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WFgtUg6zZ5Xy8s+MJHmdA==" hashData="LPDYgrN3nqsihEaCuL/g8KsjG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528" y="-77"/>
      </p:cViewPr>
      <p:guideLst>
        <p:guide orient="horz" pos="1645"/>
        <p:guide pos="24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5908" y="1621985"/>
            <a:ext cx="6640275" cy="111919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1813" y="2958730"/>
            <a:ext cx="5468462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4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7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9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1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34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6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8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7102" y="3355162"/>
            <a:ext cx="6640275" cy="1037006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7102" y="2213006"/>
            <a:ext cx="6640275" cy="1142157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23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4468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703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48937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8617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3406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0641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97875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0605" y="1218303"/>
            <a:ext cx="3450339" cy="3445809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146" y="1218303"/>
            <a:ext cx="3450339" cy="3445809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04" y="1168747"/>
            <a:ext cx="3451696" cy="48707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72345" indent="0">
              <a:buNone/>
              <a:defRPr sz="1600" b="1"/>
            </a:lvl2pPr>
            <a:lvl3pPr marL="744689" indent="0">
              <a:buNone/>
              <a:defRPr sz="1400" b="1"/>
            </a:lvl3pPr>
            <a:lvl4pPr marL="1117033" indent="0">
              <a:buNone/>
              <a:defRPr sz="1300" b="1"/>
            </a:lvl4pPr>
            <a:lvl5pPr marL="1489379" indent="0">
              <a:buNone/>
              <a:defRPr sz="1300" b="1"/>
            </a:lvl5pPr>
            <a:lvl6pPr marL="1861722" indent="0">
              <a:buNone/>
              <a:defRPr sz="1300" b="1"/>
            </a:lvl6pPr>
            <a:lvl7pPr marL="2234068" indent="0">
              <a:buNone/>
              <a:defRPr sz="1300" b="1"/>
            </a:lvl7pPr>
            <a:lvl8pPr marL="2606412" indent="0">
              <a:buNone/>
              <a:defRPr sz="1300" b="1"/>
            </a:lvl8pPr>
            <a:lvl9pPr marL="2978756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04" y="1655827"/>
            <a:ext cx="3451696" cy="3008284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68434" y="1168747"/>
            <a:ext cx="3453051" cy="48707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72345" indent="0">
              <a:buNone/>
              <a:defRPr sz="1600" b="1"/>
            </a:lvl2pPr>
            <a:lvl3pPr marL="744689" indent="0">
              <a:buNone/>
              <a:defRPr sz="1400" b="1"/>
            </a:lvl3pPr>
            <a:lvl4pPr marL="1117033" indent="0">
              <a:buNone/>
              <a:defRPr sz="1300" b="1"/>
            </a:lvl4pPr>
            <a:lvl5pPr marL="1489379" indent="0">
              <a:buNone/>
              <a:defRPr sz="1300" b="1"/>
            </a:lvl5pPr>
            <a:lvl6pPr marL="1861722" indent="0">
              <a:buNone/>
              <a:defRPr sz="1300" b="1"/>
            </a:lvl6pPr>
            <a:lvl7pPr marL="2234068" indent="0">
              <a:buNone/>
              <a:defRPr sz="1300" b="1"/>
            </a:lvl7pPr>
            <a:lvl8pPr marL="2606412" indent="0">
              <a:buNone/>
              <a:defRPr sz="1300" b="1"/>
            </a:lvl8pPr>
            <a:lvl9pPr marL="2978756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68434" y="1655827"/>
            <a:ext cx="3453051" cy="3008284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0606" y="207885"/>
            <a:ext cx="2570123" cy="884718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309" y="207885"/>
            <a:ext cx="4367175" cy="4456224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0606" y="1092603"/>
            <a:ext cx="2570123" cy="3571506"/>
          </a:xfrm>
        </p:spPr>
        <p:txBody>
          <a:bodyPr/>
          <a:lstStyle>
            <a:lvl1pPr marL="0" indent="0">
              <a:buNone/>
              <a:defRPr sz="1200"/>
            </a:lvl1pPr>
            <a:lvl2pPr marL="372345" indent="0">
              <a:buNone/>
              <a:defRPr sz="1000"/>
            </a:lvl2pPr>
            <a:lvl3pPr marL="744689" indent="0">
              <a:buNone/>
              <a:defRPr sz="800"/>
            </a:lvl3pPr>
            <a:lvl4pPr marL="1117033" indent="0">
              <a:buNone/>
              <a:defRPr sz="700"/>
            </a:lvl4pPr>
            <a:lvl5pPr marL="1489379" indent="0">
              <a:buNone/>
              <a:defRPr sz="700"/>
            </a:lvl5pPr>
            <a:lvl6pPr marL="1861722" indent="0">
              <a:buNone/>
              <a:defRPr sz="700"/>
            </a:lvl6pPr>
            <a:lvl7pPr marL="2234068" indent="0">
              <a:buNone/>
              <a:defRPr sz="700"/>
            </a:lvl7pPr>
            <a:lvl8pPr marL="2606412" indent="0">
              <a:buNone/>
              <a:defRPr sz="700"/>
            </a:lvl8pPr>
            <a:lvl9pPr marL="297875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24" y="3654902"/>
            <a:ext cx="4687253" cy="43148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24" y="466532"/>
            <a:ext cx="4687253" cy="3132773"/>
          </a:xfrm>
        </p:spPr>
        <p:txBody>
          <a:bodyPr/>
          <a:lstStyle>
            <a:lvl1pPr marL="0" indent="0">
              <a:buNone/>
              <a:defRPr sz="2600"/>
            </a:lvl1pPr>
            <a:lvl2pPr marL="372345" indent="0">
              <a:buNone/>
              <a:defRPr sz="2300"/>
            </a:lvl2pPr>
            <a:lvl3pPr marL="744689" indent="0">
              <a:buNone/>
              <a:defRPr sz="2000"/>
            </a:lvl3pPr>
            <a:lvl4pPr marL="1117033" indent="0">
              <a:buNone/>
              <a:defRPr sz="1600"/>
            </a:lvl4pPr>
            <a:lvl5pPr marL="1489379" indent="0">
              <a:buNone/>
              <a:defRPr sz="1600"/>
            </a:lvl5pPr>
            <a:lvl6pPr marL="1861722" indent="0">
              <a:buNone/>
              <a:defRPr sz="1600"/>
            </a:lvl6pPr>
            <a:lvl7pPr marL="2234068" indent="0">
              <a:buNone/>
              <a:defRPr sz="1600"/>
            </a:lvl7pPr>
            <a:lvl8pPr marL="2606412" indent="0">
              <a:buNone/>
              <a:defRPr sz="1600"/>
            </a:lvl8pPr>
            <a:lvl9pPr marL="2978756" indent="0">
              <a:buNone/>
              <a:defRPr sz="1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24" y="4086385"/>
            <a:ext cx="4687253" cy="612775"/>
          </a:xfrm>
        </p:spPr>
        <p:txBody>
          <a:bodyPr/>
          <a:lstStyle>
            <a:lvl1pPr marL="0" indent="0">
              <a:buNone/>
              <a:defRPr sz="1200"/>
            </a:lvl1pPr>
            <a:lvl2pPr marL="372345" indent="0">
              <a:buNone/>
              <a:defRPr sz="1000"/>
            </a:lvl2pPr>
            <a:lvl3pPr marL="744689" indent="0">
              <a:buNone/>
              <a:defRPr sz="800"/>
            </a:lvl3pPr>
            <a:lvl4pPr marL="1117033" indent="0">
              <a:buNone/>
              <a:defRPr sz="700"/>
            </a:lvl4pPr>
            <a:lvl5pPr marL="1489379" indent="0">
              <a:buNone/>
              <a:defRPr sz="700"/>
            </a:lvl5pPr>
            <a:lvl6pPr marL="1861722" indent="0">
              <a:buNone/>
              <a:defRPr sz="700"/>
            </a:lvl6pPr>
            <a:lvl7pPr marL="2234068" indent="0">
              <a:buNone/>
              <a:defRPr sz="700"/>
            </a:lvl7pPr>
            <a:lvl8pPr marL="2606412" indent="0">
              <a:buNone/>
              <a:defRPr sz="700"/>
            </a:lvl8pPr>
            <a:lvl9pPr marL="297875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353179" y="175254"/>
            <a:ext cx="1660069" cy="374313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8906" y="175254"/>
            <a:ext cx="4854074" cy="374313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5912" y="1622359"/>
            <a:ext cx="6640274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2234" y="2958845"/>
            <a:ext cx="5468462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8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69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85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138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42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70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99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27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7108" y="3355948"/>
            <a:ext cx="6640274" cy="10370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7108" y="2213007"/>
            <a:ext cx="6640274" cy="114215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84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569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854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138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423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708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9992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27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0952" y="1218700"/>
            <a:ext cx="3450339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552" y="1218700"/>
            <a:ext cx="3450339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61" y="1168758"/>
            <a:ext cx="3451696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8473" indent="0">
              <a:buNone/>
              <a:defRPr sz="1900" b="1"/>
            </a:lvl2pPr>
            <a:lvl3pPr marL="856944" indent="0">
              <a:buNone/>
              <a:defRPr sz="1600" b="1"/>
            </a:lvl3pPr>
            <a:lvl4pPr marL="1285410" indent="0">
              <a:buNone/>
              <a:defRPr sz="1500" b="1"/>
            </a:lvl4pPr>
            <a:lvl5pPr marL="1713877" indent="0">
              <a:buNone/>
              <a:defRPr sz="1500" b="1"/>
            </a:lvl5pPr>
            <a:lvl6pPr marL="2142350" indent="0">
              <a:buNone/>
              <a:defRPr sz="1500" b="1"/>
            </a:lvl6pPr>
            <a:lvl7pPr marL="2570822" indent="0">
              <a:buNone/>
              <a:defRPr sz="1500" b="1"/>
            </a:lvl7pPr>
            <a:lvl8pPr marL="2999292" indent="0">
              <a:buNone/>
              <a:defRPr sz="1500" b="1"/>
            </a:lvl8pPr>
            <a:lvl9pPr marL="342775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61" y="1655956"/>
            <a:ext cx="3451696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68440" y="1168758"/>
            <a:ext cx="3453052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8473" indent="0">
              <a:buNone/>
              <a:defRPr sz="1900" b="1"/>
            </a:lvl2pPr>
            <a:lvl3pPr marL="856944" indent="0">
              <a:buNone/>
              <a:defRPr sz="1600" b="1"/>
            </a:lvl3pPr>
            <a:lvl4pPr marL="1285410" indent="0">
              <a:buNone/>
              <a:defRPr sz="1500" b="1"/>
            </a:lvl4pPr>
            <a:lvl5pPr marL="1713877" indent="0">
              <a:buNone/>
              <a:defRPr sz="1500" b="1"/>
            </a:lvl5pPr>
            <a:lvl6pPr marL="2142350" indent="0">
              <a:buNone/>
              <a:defRPr sz="1500" b="1"/>
            </a:lvl6pPr>
            <a:lvl7pPr marL="2570822" indent="0">
              <a:buNone/>
              <a:defRPr sz="1500" b="1"/>
            </a:lvl7pPr>
            <a:lvl8pPr marL="2999292" indent="0">
              <a:buNone/>
              <a:defRPr sz="1500" b="1"/>
            </a:lvl8pPr>
            <a:lvl9pPr marL="342775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68440" y="1655956"/>
            <a:ext cx="3453052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1263" y="208286"/>
            <a:ext cx="2570123" cy="88471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370" y="208618"/>
            <a:ext cx="4367174" cy="445622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1263" y="1092682"/>
            <a:ext cx="2570123" cy="3571505"/>
          </a:xfrm>
        </p:spPr>
        <p:txBody>
          <a:bodyPr/>
          <a:lstStyle>
            <a:lvl1pPr marL="0" indent="0">
              <a:buNone/>
              <a:defRPr sz="1400"/>
            </a:lvl1pPr>
            <a:lvl2pPr marL="428473" indent="0">
              <a:buNone/>
              <a:defRPr sz="1200"/>
            </a:lvl2pPr>
            <a:lvl3pPr marL="856944" indent="0">
              <a:buNone/>
              <a:defRPr sz="1000"/>
            </a:lvl3pPr>
            <a:lvl4pPr marL="1285410" indent="0">
              <a:buNone/>
              <a:defRPr sz="900"/>
            </a:lvl4pPr>
            <a:lvl5pPr marL="1713877" indent="0">
              <a:buNone/>
              <a:defRPr sz="900"/>
            </a:lvl5pPr>
            <a:lvl6pPr marL="2142350" indent="0">
              <a:buNone/>
              <a:defRPr sz="900"/>
            </a:lvl6pPr>
            <a:lvl7pPr marL="2570822" indent="0">
              <a:buNone/>
              <a:defRPr sz="900"/>
            </a:lvl7pPr>
            <a:lvl8pPr marL="2999292" indent="0">
              <a:buNone/>
              <a:defRPr sz="900"/>
            </a:lvl8pPr>
            <a:lvl9pPr marL="342775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56" y="3655018"/>
            <a:ext cx="4687253" cy="4314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56" y="467601"/>
            <a:ext cx="4687253" cy="3132773"/>
          </a:xfrm>
        </p:spPr>
        <p:txBody>
          <a:bodyPr/>
          <a:lstStyle>
            <a:lvl1pPr marL="0" indent="0">
              <a:buNone/>
              <a:defRPr sz="3000"/>
            </a:lvl1pPr>
            <a:lvl2pPr marL="428473" indent="0">
              <a:buNone/>
              <a:defRPr sz="2600"/>
            </a:lvl2pPr>
            <a:lvl3pPr marL="856944" indent="0">
              <a:buNone/>
              <a:defRPr sz="2300"/>
            </a:lvl3pPr>
            <a:lvl4pPr marL="1285410" indent="0">
              <a:buNone/>
              <a:defRPr sz="1900"/>
            </a:lvl4pPr>
            <a:lvl5pPr marL="1713877" indent="0">
              <a:buNone/>
              <a:defRPr sz="1900"/>
            </a:lvl5pPr>
            <a:lvl6pPr marL="2142350" indent="0">
              <a:buNone/>
              <a:defRPr sz="1900"/>
            </a:lvl6pPr>
            <a:lvl7pPr marL="2570822" indent="0">
              <a:buNone/>
              <a:defRPr sz="1900"/>
            </a:lvl7pPr>
            <a:lvl8pPr marL="2999292" indent="0">
              <a:buNone/>
              <a:defRPr sz="1900"/>
            </a:lvl8pPr>
            <a:lvl9pPr marL="3427758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56" y="4087062"/>
            <a:ext cx="4687253" cy="612775"/>
          </a:xfrm>
        </p:spPr>
        <p:txBody>
          <a:bodyPr/>
          <a:lstStyle>
            <a:lvl1pPr marL="0" indent="0">
              <a:buNone/>
              <a:defRPr sz="1400"/>
            </a:lvl1pPr>
            <a:lvl2pPr marL="428473" indent="0">
              <a:buNone/>
              <a:defRPr sz="1200"/>
            </a:lvl2pPr>
            <a:lvl3pPr marL="856944" indent="0">
              <a:buNone/>
              <a:defRPr sz="1000"/>
            </a:lvl3pPr>
            <a:lvl4pPr marL="1285410" indent="0">
              <a:buNone/>
              <a:defRPr sz="900"/>
            </a:lvl4pPr>
            <a:lvl5pPr marL="1713877" indent="0">
              <a:buNone/>
              <a:defRPr sz="900"/>
            </a:lvl5pPr>
            <a:lvl6pPr marL="2142350" indent="0">
              <a:buNone/>
              <a:defRPr sz="900"/>
            </a:lvl6pPr>
            <a:lvl7pPr marL="2570822" indent="0">
              <a:buNone/>
              <a:defRPr sz="900"/>
            </a:lvl7pPr>
            <a:lvl8pPr marL="2999292" indent="0">
              <a:buNone/>
              <a:defRPr sz="900"/>
            </a:lvl8pPr>
            <a:lvl9pPr marL="342775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63822" y="209209"/>
            <a:ext cx="1757720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0664" y="209209"/>
            <a:ext cx="5142958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7368" y="1622870"/>
            <a:ext cx="6640275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2389" y="2958845"/>
            <a:ext cx="5468462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5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0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6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01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7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52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8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03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8612" y="3359212"/>
            <a:ext cx="6640275" cy="1037005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8612" y="2213021"/>
            <a:ext cx="6640275" cy="114215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54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508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63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017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271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52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9780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03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1037" y="1219170"/>
            <a:ext cx="3450340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719" y="1219170"/>
            <a:ext cx="3450340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763" y="1168833"/>
            <a:ext cx="3451697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5444" indent="0">
              <a:buNone/>
              <a:defRPr sz="1900" b="1"/>
            </a:lvl2pPr>
            <a:lvl3pPr marL="850882" indent="0">
              <a:buNone/>
              <a:defRPr sz="1600" b="1"/>
            </a:lvl3pPr>
            <a:lvl4pPr marL="1276302" indent="0">
              <a:buNone/>
              <a:defRPr sz="1500" b="1"/>
            </a:lvl4pPr>
            <a:lvl5pPr marL="1701742" indent="0">
              <a:buNone/>
              <a:defRPr sz="1500" b="1"/>
            </a:lvl5pPr>
            <a:lvl6pPr marL="2127181" indent="0">
              <a:buNone/>
              <a:defRPr sz="1500" b="1"/>
            </a:lvl6pPr>
            <a:lvl7pPr marL="2552613" indent="0">
              <a:buNone/>
              <a:defRPr sz="1500" b="1"/>
            </a:lvl7pPr>
            <a:lvl8pPr marL="2978039" indent="0">
              <a:buNone/>
              <a:defRPr sz="1500" b="1"/>
            </a:lvl8pPr>
            <a:lvl9pPr marL="3403470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763" y="1655964"/>
            <a:ext cx="3451697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70007" y="1168833"/>
            <a:ext cx="3453054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5444" indent="0">
              <a:buNone/>
              <a:defRPr sz="1900" b="1"/>
            </a:lvl2pPr>
            <a:lvl3pPr marL="850882" indent="0">
              <a:buNone/>
              <a:defRPr sz="1600" b="1"/>
            </a:lvl3pPr>
            <a:lvl4pPr marL="1276302" indent="0">
              <a:buNone/>
              <a:defRPr sz="1500" b="1"/>
            </a:lvl4pPr>
            <a:lvl5pPr marL="1701742" indent="0">
              <a:buNone/>
              <a:defRPr sz="1500" b="1"/>
            </a:lvl5pPr>
            <a:lvl6pPr marL="2127181" indent="0">
              <a:buNone/>
              <a:defRPr sz="1500" b="1"/>
            </a:lvl6pPr>
            <a:lvl7pPr marL="2552613" indent="0">
              <a:buNone/>
              <a:defRPr sz="1500" b="1"/>
            </a:lvl7pPr>
            <a:lvl8pPr marL="2978039" indent="0">
              <a:buNone/>
              <a:defRPr sz="1500" b="1"/>
            </a:lvl8pPr>
            <a:lvl9pPr marL="3403470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70007" y="1655964"/>
            <a:ext cx="3453054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1995" y="210719"/>
            <a:ext cx="2570123" cy="88471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839" y="211553"/>
            <a:ext cx="4367174" cy="445622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1995" y="1092681"/>
            <a:ext cx="2570123" cy="3571505"/>
          </a:xfrm>
        </p:spPr>
        <p:txBody>
          <a:bodyPr/>
          <a:lstStyle>
            <a:lvl1pPr marL="0" indent="0">
              <a:buNone/>
              <a:defRPr sz="1400"/>
            </a:lvl1pPr>
            <a:lvl2pPr marL="425444" indent="0">
              <a:buNone/>
              <a:defRPr sz="1200"/>
            </a:lvl2pPr>
            <a:lvl3pPr marL="850882" indent="0">
              <a:buNone/>
              <a:defRPr sz="1000"/>
            </a:lvl3pPr>
            <a:lvl4pPr marL="1276302" indent="0">
              <a:buNone/>
              <a:defRPr sz="900"/>
            </a:lvl4pPr>
            <a:lvl5pPr marL="1701742" indent="0">
              <a:buNone/>
              <a:defRPr sz="900"/>
            </a:lvl5pPr>
            <a:lvl6pPr marL="2127181" indent="0">
              <a:buNone/>
              <a:defRPr sz="900"/>
            </a:lvl6pPr>
            <a:lvl7pPr marL="2552613" indent="0">
              <a:buNone/>
              <a:defRPr sz="900"/>
            </a:lvl7pPr>
            <a:lvl8pPr marL="2978039" indent="0">
              <a:buNone/>
              <a:defRPr sz="900"/>
            </a:lvl8pPr>
            <a:lvl9pPr marL="340347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79" y="3657954"/>
            <a:ext cx="4687253" cy="4314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79" y="470999"/>
            <a:ext cx="4687253" cy="3132773"/>
          </a:xfrm>
        </p:spPr>
        <p:txBody>
          <a:bodyPr/>
          <a:lstStyle>
            <a:lvl1pPr marL="0" indent="0">
              <a:buNone/>
              <a:defRPr sz="3000"/>
            </a:lvl1pPr>
            <a:lvl2pPr marL="425444" indent="0">
              <a:buNone/>
              <a:defRPr sz="2600"/>
            </a:lvl2pPr>
            <a:lvl3pPr marL="850882" indent="0">
              <a:buNone/>
              <a:defRPr sz="2300"/>
            </a:lvl3pPr>
            <a:lvl4pPr marL="1276302" indent="0">
              <a:buNone/>
              <a:defRPr sz="1900"/>
            </a:lvl4pPr>
            <a:lvl5pPr marL="1701742" indent="0">
              <a:buNone/>
              <a:defRPr sz="1900"/>
            </a:lvl5pPr>
            <a:lvl6pPr marL="2127181" indent="0">
              <a:buNone/>
              <a:defRPr sz="1900"/>
            </a:lvl6pPr>
            <a:lvl7pPr marL="2552613" indent="0">
              <a:buNone/>
              <a:defRPr sz="1900"/>
            </a:lvl7pPr>
            <a:lvl8pPr marL="2978039" indent="0">
              <a:buNone/>
              <a:defRPr sz="1900"/>
            </a:lvl8pPr>
            <a:lvl9pPr marL="3403470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79" y="4087073"/>
            <a:ext cx="4687253" cy="612775"/>
          </a:xfrm>
        </p:spPr>
        <p:txBody>
          <a:bodyPr/>
          <a:lstStyle>
            <a:lvl1pPr marL="0" indent="0">
              <a:buNone/>
              <a:defRPr sz="1400"/>
            </a:lvl1pPr>
            <a:lvl2pPr marL="425444" indent="0">
              <a:buNone/>
              <a:defRPr sz="1200"/>
            </a:lvl2pPr>
            <a:lvl3pPr marL="850882" indent="0">
              <a:buNone/>
              <a:defRPr sz="1000"/>
            </a:lvl3pPr>
            <a:lvl4pPr marL="1276302" indent="0">
              <a:buNone/>
              <a:defRPr sz="900"/>
            </a:lvl4pPr>
            <a:lvl5pPr marL="1701742" indent="0">
              <a:buNone/>
              <a:defRPr sz="900"/>
            </a:lvl5pPr>
            <a:lvl6pPr marL="2127181" indent="0">
              <a:buNone/>
              <a:defRPr sz="900"/>
            </a:lvl6pPr>
            <a:lvl7pPr marL="2552613" indent="0">
              <a:buNone/>
              <a:defRPr sz="900"/>
            </a:lvl7pPr>
            <a:lvl8pPr marL="2978039" indent="0">
              <a:buNone/>
              <a:defRPr sz="900"/>
            </a:lvl8pPr>
            <a:lvl9pPr marL="340347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64100" y="212145"/>
            <a:ext cx="1757721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0688" y="212145"/>
            <a:ext cx="5142957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606" y="209094"/>
            <a:ext cx="7030879" cy="870215"/>
          </a:xfrm>
          <a:prstGeom prst="rect">
            <a:avLst/>
          </a:prstGeom>
        </p:spPr>
        <p:txBody>
          <a:bodyPr vert="horz" lIns="74469" tIns="37235" rIns="74469" bIns="372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06" y="1218303"/>
            <a:ext cx="7030879" cy="3445809"/>
          </a:xfrm>
          <a:prstGeom prst="rect">
            <a:avLst/>
          </a:prstGeom>
        </p:spPr>
        <p:txBody>
          <a:bodyPr vert="horz" lIns="74469" tIns="37235" rIns="74469" bIns="372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0604" y="4839361"/>
            <a:ext cx="1822821" cy="277985"/>
          </a:xfrm>
          <a:prstGeom prst="rect">
            <a:avLst/>
          </a:prstGeom>
        </p:spPr>
        <p:txBody>
          <a:bodyPr vert="horz" lIns="74469" tIns="37235" rIns="74469" bIns="37235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69130" y="4839361"/>
            <a:ext cx="2473828" cy="277985"/>
          </a:xfrm>
          <a:prstGeom prst="rect">
            <a:avLst/>
          </a:prstGeom>
        </p:spPr>
        <p:txBody>
          <a:bodyPr vert="horz" lIns="74469" tIns="37235" rIns="74469" bIns="37235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98663" y="4839361"/>
            <a:ext cx="1822821" cy="277985"/>
          </a:xfrm>
          <a:prstGeom prst="rect">
            <a:avLst/>
          </a:prstGeom>
        </p:spPr>
        <p:txBody>
          <a:bodyPr vert="horz" lIns="74469" tIns="37235" rIns="74469" bIns="37235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4689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9258" indent="-279258" algn="l" defTabSz="74468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5060" indent="-232715" algn="l" defTabSz="7446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30862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03206" indent="-186172" algn="l" defTabSz="744689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550" indent="-186172" algn="l" defTabSz="744689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7895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0239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92584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64928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72345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44689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17033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379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61722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34068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606412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78756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681" y="209525"/>
            <a:ext cx="7030879" cy="870216"/>
          </a:xfrm>
          <a:prstGeom prst="rect">
            <a:avLst/>
          </a:prstGeom>
        </p:spPr>
        <p:txBody>
          <a:bodyPr vert="horz" lIns="85697" tIns="42826" rIns="85697" bIns="428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81" y="1218700"/>
            <a:ext cx="7030879" cy="3445809"/>
          </a:xfrm>
          <a:prstGeom prst="rect">
            <a:avLst/>
          </a:prstGeom>
        </p:spPr>
        <p:txBody>
          <a:bodyPr vert="horz" lIns="85697" tIns="42826" rIns="85697" bIns="428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0683" y="4839531"/>
            <a:ext cx="1822821" cy="277985"/>
          </a:xfrm>
          <a:prstGeom prst="rect">
            <a:avLst/>
          </a:prstGeom>
        </p:spPr>
        <p:txBody>
          <a:bodyPr vert="horz" lIns="85697" tIns="42826" rIns="85697" bIns="42826" rtlCol="0" anchor="ctr"/>
          <a:lstStyle>
            <a:lvl1pPr algn="l" defTabSz="856944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69190" y="4839531"/>
            <a:ext cx="2473828" cy="277985"/>
          </a:xfrm>
          <a:prstGeom prst="rect">
            <a:avLst/>
          </a:prstGeom>
        </p:spPr>
        <p:txBody>
          <a:bodyPr vert="horz" lIns="85697" tIns="42826" rIns="85697" bIns="42826" rtlCol="0" anchor="ctr"/>
          <a:lstStyle>
            <a:lvl1pPr algn="ctr" defTabSz="856944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99246" y="4839531"/>
            <a:ext cx="1822821" cy="277985"/>
          </a:xfrm>
          <a:prstGeom prst="rect">
            <a:avLst/>
          </a:prstGeom>
        </p:spPr>
        <p:txBody>
          <a:bodyPr vert="horz" lIns="85697" tIns="42826" rIns="85697" bIns="42826" rtlCol="0" anchor="ctr"/>
          <a:lstStyle>
            <a:lvl1pPr algn="r" defTabSz="856944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856944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1353" indent="-321353" algn="l" defTabSz="856944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6253" indent="-267788" algn="l" defTabSz="85694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181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642" indent="-214245" algn="l" defTabSz="856944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8128" indent="-214245" algn="l" defTabSz="856944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56582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85054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13520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997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28473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44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85410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13877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350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70822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99292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27758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717" y="210607"/>
            <a:ext cx="7030879" cy="870216"/>
          </a:xfrm>
          <a:prstGeom prst="rect">
            <a:avLst/>
          </a:prstGeom>
        </p:spPr>
        <p:txBody>
          <a:bodyPr vert="horz" lIns="84548" tIns="42258" rIns="84548" bIns="4225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717" y="1219170"/>
            <a:ext cx="7030879" cy="3445809"/>
          </a:xfrm>
          <a:prstGeom prst="rect">
            <a:avLst/>
          </a:prstGeom>
        </p:spPr>
        <p:txBody>
          <a:bodyPr vert="horz" lIns="84548" tIns="42258" rIns="84548" bIns="4225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2157" y="4842463"/>
            <a:ext cx="1822821" cy="277985"/>
          </a:xfrm>
          <a:prstGeom prst="rect">
            <a:avLst/>
          </a:prstGeom>
        </p:spPr>
        <p:txBody>
          <a:bodyPr vert="horz" lIns="84548" tIns="42258" rIns="84548" bIns="42258" rtlCol="0" anchor="ctr"/>
          <a:lstStyle>
            <a:lvl1pPr algn="l" defTabSz="8508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70835" y="4842463"/>
            <a:ext cx="2473828" cy="277985"/>
          </a:xfrm>
          <a:prstGeom prst="rect">
            <a:avLst/>
          </a:prstGeom>
        </p:spPr>
        <p:txBody>
          <a:bodyPr vert="horz" lIns="84548" tIns="42258" rIns="84548" bIns="42258" rtlCol="0" anchor="ctr"/>
          <a:lstStyle>
            <a:lvl1pPr algn="ctr" defTabSz="8508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01077" y="4842463"/>
            <a:ext cx="1822821" cy="277985"/>
          </a:xfrm>
          <a:prstGeom prst="rect">
            <a:avLst/>
          </a:prstGeom>
        </p:spPr>
        <p:txBody>
          <a:bodyPr vert="horz" lIns="84548" tIns="42258" rIns="84548" bIns="42258" rtlCol="0" anchor="ctr"/>
          <a:lstStyle>
            <a:lvl1pPr algn="r" defTabSz="8508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850882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9096" indent="-319096" algn="l" defTabSz="8508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1322" indent="-265894" algn="l" defTabSz="8508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3600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016" indent="-212742" algn="l" defTabSz="85088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4450" indent="-212742" algn="l" defTabSz="85088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9865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65324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0764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16200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25444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0882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6302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01742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27181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52613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78039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03470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7" Type="http://schemas.openxmlformats.org/officeDocument/2006/relationships/image" Target="../media/image5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png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l="-12000" t="-36000" r="-12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6" name="Picture 16" descr="Budget Participatif - Projet F : embellissement du rond-point des  Croizettes | Ville de Courdimanch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3716" y="3060000"/>
            <a:ext cx="1372231" cy="1116000"/>
          </a:xfrm>
          <a:prstGeom prst="rect">
            <a:avLst/>
          </a:prstGeom>
          <a:noFill/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2766544" y="1761867"/>
            <a:ext cx="2926856" cy="2283902"/>
          </a:xfrm>
          <a:prstGeom prst="rect">
            <a:avLst/>
          </a:prstGeom>
          <a:noFill/>
        </p:spPr>
        <p:txBody>
          <a:bodyPr wrap="none" lIns="71845" tIns="35920" rIns="71845" bIns="35920" rtlCol="0">
            <a:prstTxWarp prst="textArchUpPour">
              <a:avLst/>
            </a:prstTxWarp>
            <a:spAutoFit/>
          </a:bodyPr>
          <a:lstStyle/>
          <a:p>
            <a:pPr defTabSz="856935"/>
            <a:r>
              <a:rPr lang="fr-FR" sz="70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</a:t>
            </a:r>
            <a:r>
              <a:rPr lang="fr-FR" sz="7000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882488" y="3924000"/>
            <a:ext cx="2929600" cy="742113"/>
          </a:xfrm>
          <a:prstGeom prst="rect">
            <a:avLst/>
          </a:prstGeom>
          <a:noFill/>
        </p:spPr>
        <p:txBody>
          <a:bodyPr wrap="square" lIns="71845" tIns="35920" rIns="71845" bIns="35920" rtlCol="0">
            <a:spAutoFit/>
          </a:bodyPr>
          <a:lstStyle/>
          <a:p>
            <a:pPr algn="ctr" defTabSz="856935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 </a:t>
            </a:r>
          </a:p>
          <a:p>
            <a:pPr algn="ctr" defTabSz="856935"/>
            <a:r>
              <a:rPr lang="fr-FR" b="1" dirty="0">
                <a:ln w="1905">
                  <a:noFill/>
                </a:ln>
                <a:latin typeface="Courgette" pitchFamily="2" charset="0"/>
              </a:rPr>
              <a:t>touristes  en Alsace </a:t>
            </a:r>
          </a:p>
          <a:p>
            <a:pPr algn="ctr" defTabSz="856935"/>
            <a:r>
              <a:rPr lang="fr-FR" b="1" dirty="0">
                <a:ln w="1905">
                  <a:noFill/>
                </a:ln>
                <a:latin typeface="Courgette" pitchFamily="2" charset="0"/>
              </a:rPr>
              <a:t>pour le  plaisir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440000">
            <a:off x="256591" y="0"/>
            <a:ext cx="1507254" cy="1341801"/>
          </a:xfrm>
          <a:prstGeom prst="rect">
            <a:avLst/>
          </a:prstGeom>
        </p:spPr>
      </p:pic>
      <p:sp>
        <p:nvSpPr>
          <p:cNvPr id="11" name="Rectangle 10"/>
          <p:cNvSpPr>
            <a:spLocks noChangeAspect="1"/>
          </p:cNvSpPr>
          <p:nvPr/>
        </p:nvSpPr>
        <p:spPr>
          <a:xfrm>
            <a:off x="0" y="4464000"/>
            <a:ext cx="7812088" cy="759980"/>
          </a:xfrm>
          <a:prstGeom prst="rect">
            <a:avLst/>
          </a:prstGeom>
        </p:spPr>
        <p:txBody>
          <a:bodyPr wrap="square" lIns="82108" tIns="41035" rIns="82108" bIns="41035">
            <a:spAutoFit/>
          </a:bodyPr>
          <a:lstStyle/>
          <a:p>
            <a:pPr algn="ctr" defTabSz="850873"/>
            <a:r>
              <a:rPr lang="fr-FR" sz="4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décorations  dans  les  villages</a:t>
            </a:r>
            <a:endParaRPr lang="fr-FR" sz="2800" dirty="0">
              <a:ln w="4445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40000" y="0"/>
            <a:ext cx="4680520" cy="866308"/>
          </a:xfrm>
          <a:prstGeom prst="rect">
            <a:avLst/>
          </a:prstGeom>
        </p:spPr>
        <p:txBody>
          <a:bodyPr wrap="square" lIns="95928" tIns="47965" rIns="95928" bIns="47965">
            <a:spAutoFit/>
          </a:bodyPr>
          <a:lstStyle/>
          <a:p>
            <a:pPr algn="ctr" defTabSz="686901"/>
            <a:r>
              <a:rPr lang="fr-FR" sz="2500" b="1" dirty="0">
                <a:latin typeface="Chiller" pitchFamily="82" charset="0"/>
              </a:rPr>
              <a:t>Une photographie est un secret sur un secret. </a:t>
            </a:r>
            <a:endParaRPr lang="fr-FR" sz="2500" b="1" dirty="0" smtClean="0">
              <a:latin typeface="Chiller" pitchFamily="82" charset="0"/>
            </a:endParaRPr>
          </a:p>
          <a:p>
            <a:pPr algn="ctr" defTabSz="686901"/>
            <a:r>
              <a:rPr lang="fr-FR" sz="2500" b="1" dirty="0" smtClean="0">
                <a:latin typeface="Chiller" pitchFamily="82" charset="0"/>
              </a:rPr>
              <a:t>Plus </a:t>
            </a:r>
            <a:r>
              <a:rPr lang="fr-FR" sz="2500" b="1" dirty="0">
                <a:latin typeface="Chiller" pitchFamily="82" charset="0"/>
              </a:rPr>
              <a:t>elle vous en dit, moins vous en savez</a:t>
            </a:r>
            <a:endParaRPr lang="fr-FR" b="1" dirty="0">
              <a:latin typeface="Chiller" pitchFamily="82" charset="0"/>
            </a:endParaRPr>
          </a:p>
        </p:txBody>
      </p:sp>
      <p:pic>
        <p:nvPicPr>
          <p:cNvPr id="52230" name="Picture 6" descr="Pot De Fleur PNG pour téléchargement gratui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78252" y="2538636"/>
            <a:ext cx="719999" cy="720000"/>
          </a:xfrm>
          <a:prstGeom prst="rect">
            <a:avLst/>
          </a:prstGeom>
          <a:noFill/>
        </p:spPr>
      </p:pic>
      <p:pic>
        <p:nvPicPr>
          <p:cNvPr id="52232" name="Picture 8" descr="Fleurs - Printemps - Couleurs - Gif animé - Gratuit - Le Monde des Gif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44000" y="2772000"/>
            <a:ext cx="959711" cy="720000"/>
          </a:xfrm>
          <a:prstGeom prst="rect">
            <a:avLst/>
          </a:prstGeom>
          <a:noFill/>
        </p:spPr>
      </p:pic>
      <p:pic>
        <p:nvPicPr>
          <p:cNvPr id="52234" name="Picture 10" descr="Pot De Fleurs Plante Étages La - GIF gratuit sur Pixabay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6001" y="3024000"/>
            <a:ext cx="345905" cy="360000"/>
          </a:xfrm>
          <a:prstGeom prst="rect">
            <a:avLst/>
          </a:prstGeom>
          <a:noFill/>
        </p:spPr>
      </p:pic>
      <p:pic>
        <p:nvPicPr>
          <p:cNvPr id="52236" name="Picture 12" descr="Tubes - gifs fleurs - Balades comtois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120000">
            <a:off x="6870757" y="2332591"/>
            <a:ext cx="584391" cy="720000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6264000" y="3204000"/>
            <a:ext cx="4876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/>
          </a:p>
        </p:txBody>
      </p:sp>
      <p:pic>
        <p:nvPicPr>
          <p:cNvPr id="35844" name="Picture 4" descr="Enfants - Filles- Fenêtre - Fleurs - Gif scintillant - Gratuit - Le Monde  des Gifs"/>
          <p:cNvPicPr preferRelativeResize="0">
            <a:picLocks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120000">
            <a:off x="2880010" y="1046008"/>
            <a:ext cx="738000" cy="684000"/>
          </a:xfrm>
          <a:prstGeom prst="rect">
            <a:avLst/>
          </a:prstGeom>
          <a:noFill/>
        </p:spPr>
      </p:pic>
      <p:pic>
        <p:nvPicPr>
          <p:cNvPr id="35848" name="Picture 8" descr="room raum espace chambre habitación zimmer window fenster fenêtre spring  summer ete printemps flower fleur fleurs blumen water pond paysage gif  anime animated fond, room , raum , espace , chambre ,"/>
          <p:cNvPicPr preferRelativeResize="0">
            <a:picLocks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180000">
            <a:off x="5276148" y="1584000"/>
            <a:ext cx="396000" cy="432000"/>
          </a:xfrm>
          <a:prstGeom prst="rect">
            <a:avLst/>
          </a:prstGeom>
          <a:noFill/>
        </p:spPr>
      </p:pic>
      <p:pic>
        <p:nvPicPr>
          <p:cNvPr id="35854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300000">
            <a:off x="540000" y="2196000"/>
            <a:ext cx="509435" cy="360000"/>
          </a:xfrm>
          <a:prstGeom prst="rect">
            <a:avLst/>
          </a:prstGeom>
          <a:noFill/>
        </p:spPr>
      </p:pic>
      <p:pic>
        <p:nvPicPr>
          <p:cNvPr id="20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780000">
            <a:off x="1368000" y="1692000"/>
            <a:ext cx="407548" cy="288000"/>
          </a:xfrm>
          <a:prstGeom prst="rect">
            <a:avLst/>
          </a:prstGeom>
          <a:noFill/>
        </p:spPr>
      </p:pic>
      <p:pic>
        <p:nvPicPr>
          <p:cNvPr id="21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960000">
            <a:off x="540000" y="1476000"/>
            <a:ext cx="509435" cy="360000"/>
          </a:xfrm>
          <a:prstGeom prst="rect">
            <a:avLst/>
          </a:prstGeom>
          <a:noFill/>
        </p:spPr>
      </p:pic>
      <p:pic>
        <p:nvPicPr>
          <p:cNvPr id="22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600000">
            <a:off x="1404000" y="2340000"/>
            <a:ext cx="407548" cy="288000"/>
          </a:xfrm>
          <a:prstGeom prst="rect">
            <a:avLst/>
          </a:prstGeom>
          <a:noFill/>
        </p:spPr>
      </p:pic>
      <p:pic>
        <p:nvPicPr>
          <p:cNvPr id="24" name="Picture 10" descr="Pot De Fleurs Plante Étages La - GIF gratuit sur Pixabay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20000" y="3024000"/>
            <a:ext cx="276724" cy="288000"/>
          </a:xfrm>
          <a:prstGeom prst="rect">
            <a:avLst/>
          </a:prstGeom>
          <a:noFill/>
        </p:spPr>
      </p:pic>
      <p:pic>
        <p:nvPicPr>
          <p:cNvPr id="26" name="Just One Look - The Holli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Just One Look - The Hollies - instrumental cover by Dave Monk.wav"/>
          </p:nvPr>
        </p:nvPicPr>
        <p:blipFill>
          <a:blip r:embed="rId14" cstate="print"/>
          <a:stretch>
            <a:fillRect/>
          </a:stretch>
        </p:blipFill>
        <p:spPr>
          <a:xfrm>
            <a:off x="809700" y="419482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3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" grpId="0"/>
      <p:bldP spid="5" grpId="0"/>
      <p:bldP spid="11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56073_488861190342291_7339999836807608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98169_488857730342637_50392085749526017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98356_488857520342658_7600596298135153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09280_488856097009467_6601335403933190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85839_488855407009536_6351344794119128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86088_488861407008936_4115716710902354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01858_488893120339098_7410647126557321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02641_488855650342845_8137934666696022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02952_488893193672424_7045909174846621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16665_488855717009505_323727875821279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17064_488855780342832_4577771134289007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17472_488855527009524_6056750525339267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32903_488857407009336_5118187788426583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20085_488855593676184_7157121450265469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6074_3776359609244908_2417541376170781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0362" y="0"/>
            <a:ext cx="2991363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70503_488857590342651_8025540958534683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72846_488891980339212_1289427815678631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82408_488857323676011_2398624886218437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24250_488861517008925_6604198947933572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30794_488861457008931_477115734276712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31175_488855867009490_5219079415260910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13258_488857673675976_2530374716643661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84834_522494926978917_3588134236637557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96122" y="0"/>
            <a:ext cx="3915966" cy="5221288"/>
          </a:xfrm>
          <a:prstGeom prst="rect">
            <a:avLst/>
          </a:prstGeom>
        </p:spPr>
      </p:pic>
      <p:pic>
        <p:nvPicPr>
          <p:cNvPr id="3" name="Image 2" descr="457809875_522523083642768_82813766147662305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15966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1816_522495370312206_2028363246979843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75557_522494893645587_617431101594011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6788_522494803645596_2465972854576175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01638_522495480312195_6613634803017991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77354_522494750312268_519542480678540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084250_522495033645573_4360299438484613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74601_522523330309410_7866074165601759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60950_527188239842919_7893677205477724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338292" y="1566458"/>
            <a:ext cx="1741667" cy="610995"/>
          </a:xfrm>
          <a:prstGeom prst="rect">
            <a:avLst/>
          </a:prstGeom>
          <a:noFill/>
        </p:spPr>
        <p:txBody>
          <a:bodyPr wrap="none" lIns="93916" tIns="46944" rIns="93916" bIns="46944" rtlCol="0">
            <a:spAutoFit/>
          </a:bodyPr>
          <a:lstStyle/>
          <a:p>
            <a:pPr defTabSz="850867"/>
            <a:r>
              <a:rPr lang="fr-FR" sz="33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710420" y="4633753"/>
            <a:ext cx="940802" cy="52203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16" tIns="46944" rIns="93916" bIns="46944" rtlCol="0" anchor="ctr"/>
          <a:lstStyle/>
          <a:p>
            <a:pPr algn="ctr" defTabSz="850867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2591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60320" y="195965"/>
            <a:ext cx="2213475" cy="2126130"/>
          </a:xfrm>
          <a:prstGeom prst="rect">
            <a:avLst/>
          </a:prstGeom>
          <a:noFill/>
        </p:spPr>
        <p:txBody>
          <a:bodyPr wrap="square" lIns="93916" tIns="46944" rIns="93916" bIns="46944" rtlCol="0">
            <a:spAutoFit/>
          </a:bodyPr>
          <a:lstStyle/>
          <a:p>
            <a:pPr algn="ctr" defTabSz="850867"/>
            <a:r>
              <a:rPr lang="fr-FR" sz="33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Just  </a:t>
            </a:r>
            <a:r>
              <a:rPr lang="fr-FR" sz="33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One Look </a:t>
            </a:r>
            <a:endParaRPr lang="fr-FR" sz="33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850867"/>
            <a:r>
              <a:rPr lang="fr-FR" sz="33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Dave  Monk</a:t>
            </a:r>
            <a:endParaRPr lang="fr-FR" sz="3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52977" y="4242184"/>
            <a:ext cx="1628740" cy="610995"/>
          </a:xfrm>
          <a:prstGeom prst="rect">
            <a:avLst/>
          </a:prstGeom>
          <a:noFill/>
        </p:spPr>
        <p:txBody>
          <a:bodyPr wrap="none" lIns="93916" tIns="46944" rIns="93916" bIns="46944" rtlCol="0">
            <a:spAutoFit/>
          </a:bodyPr>
          <a:lstStyle/>
          <a:p>
            <a:pPr defTabSz="850867"/>
            <a:r>
              <a:rPr lang="fr-FR" sz="33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3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3086" y="4926705"/>
            <a:ext cx="901400" cy="279471"/>
          </a:xfrm>
          <a:prstGeom prst="rect">
            <a:avLst/>
          </a:prstGeom>
          <a:noFill/>
        </p:spPr>
        <p:txBody>
          <a:bodyPr wrap="none" lIns="93916" tIns="46944" rIns="93916" bIns="46944" rtlCol="0">
            <a:spAutoFit/>
          </a:bodyPr>
          <a:lstStyle/>
          <a:p>
            <a:pPr defTabSz="850867"/>
            <a:r>
              <a:rPr lang="fr-FR" sz="1200" b="1" dirty="0" smtClean="0">
                <a:solidFill>
                  <a:srgbClr val="FF0000"/>
                </a:solidFill>
              </a:rPr>
              <a:t>14.09.2025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1666" y="4208905"/>
            <a:ext cx="1353424" cy="6750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249726" y="685173"/>
            <a:ext cx="685163" cy="609952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3775510" y="3719498"/>
            <a:ext cx="1301900" cy="978815"/>
          </a:xfrm>
          <a:prstGeom prst="rect">
            <a:avLst/>
          </a:prstGeom>
        </p:spPr>
      </p:pic>
      <p:pic>
        <p:nvPicPr>
          <p:cNvPr id="1026" name="Picture 2" descr="Bouquet flowers PNG transparent image download, size: 600x675p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728" y="3589568"/>
            <a:ext cx="1106738" cy="1248205"/>
          </a:xfrm>
          <a:prstGeom prst="rect">
            <a:avLst/>
          </a:prstGeom>
          <a:noFill/>
        </p:spPr>
      </p:pic>
      <p:sp>
        <p:nvSpPr>
          <p:cNvPr id="13" name="Rectangle à coins arrondis 12"/>
          <p:cNvSpPr/>
          <p:nvPr/>
        </p:nvSpPr>
        <p:spPr>
          <a:xfrm>
            <a:off x="2825924" y="1818556"/>
            <a:ext cx="1296144" cy="1562472"/>
          </a:xfrm>
          <a:prstGeom prst="round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46</Words>
  <Application>Microsoft Office PowerPoint</Application>
  <PresentationFormat>Personnalisé</PresentationFormat>
  <Paragraphs>14</Paragraphs>
  <Slides>33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33</vt:i4>
      </vt:variant>
    </vt:vector>
  </HeadingPairs>
  <TitlesOfParts>
    <vt:vector size="36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2025-09-13T20:05:49Z</dcterms:created>
  <dcterms:modified xsi:type="dcterms:W3CDTF">2025-09-14T14:53:42Z</dcterms:modified>
</cp:coreProperties>
</file>