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57" r:id="rId38"/>
  </p:sldIdLst>
  <p:sldSz cx="7812088" cy="5221288"/>
  <p:notesSz cx="6858000" cy="9144000"/>
  <p:defaultTextStyle>
    <a:defPPr>
      <a:defRPr lang="fr-FR"/>
    </a:defPPr>
    <a:lvl1pPr marL="0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72345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44689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117033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89379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861722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234068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606412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978756" algn="l" defTabSz="74468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S69XkIWhJthUjYxv+IFVA==" hashData="LAh3bj70nxbj6QO8W5xp8QzmR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528" y="-77"/>
      </p:cViewPr>
      <p:guideLst>
        <p:guide orient="horz" pos="1645"/>
        <p:guide pos="24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5908" y="1621985"/>
            <a:ext cx="6640275" cy="111919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71813" y="2958730"/>
            <a:ext cx="5468462" cy="133432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4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7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9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61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34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064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78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7102" y="3355162"/>
            <a:ext cx="6640275" cy="1037006"/>
          </a:xfrm>
        </p:spPr>
        <p:txBody>
          <a:bodyPr anchor="t"/>
          <a:lstStyle>
            <a:lvl1pPr algn="l">
              <a:defRPr sz="3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7102" y="2213006"/>
            <a:ext cx="6640275" cy="1142157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23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4468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703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48937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86172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23406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60641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97875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0605" y="1218303"/>
            <a:ext cx="3450339" cy="3445809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71146" y="1218303"/>
            <a:ext cx="3450339" cy="3445809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04" y="1168747"/>
            <a:ext cx="3451696" cy="48707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72345" indent="0">
              <a:buNone/>
              <a:defRPr sz="1600" b="1"/>
            </a:lvl2pPr>
            <a:lvl3pPr marL="744689" indent="0">
              <a:buNone/>
              <a:defRPr sz="1400" b="1"/>
            </a:lvl3pPr>
            <a:lvl4pPr marL="1117033" indent="0">
              <a:buNone/>
              <a:defRPr sz="1300" b="1"/>
            </a:lvl4pPr>
            <a:lvl5pPr marL="1489379" indent="0">
              <a:buNone/>
              <a:defRPr sz="1300" b="1"/>
            </a:lvl5pPr>
            <a:lvl6pPr marL="1861722" indent="0">
              <a:buNone/>
              <a:defRPr sz="1300" b="1"/>
            </a:lvl6pPr>
            <a:lvl7pPr marL="2234068" indent="0">
              <a:buNone/>
              <a:defRPr sz="1300" b="1"/>
            </a:lvl7pPr>
            <a:lvl8pPr marL="2606412" indent="0">
              <a:buNone/>
              <a:defRPr sz="1300" b="1"/>
            </a:lvl8pPr>
            <a:lvl9pPr marL="2978756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604" y="1655827"/>
            <a:ext cx="3451696" cy="3008284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68434" y="1168747"/>
            <a:ext cx="3453051" cy="48707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72345" indent="0">
              <a:buNone/>
              <a:defRPr sz="1600" b="1"/>
            </a:lvl2pPr>
            <a:lvl3pPr marL="744689" indent="0">
              <a:buNone/>
              <a:defRPr sz="1400" b="1"/>
            </a:lvl3pPr>
            <a:lvl4pPr marL="1117033" indent="0">
              <a:buNone/>
              <a:defRPr sz="1300" b="1"/>
            </a:lvl4pPr>
            <a:lvl5pPr marL="1489379" indent="0">
              <a:buNone/>
              <a:defRPr sz="1300" b="1"/>
            </a:lvl5pPr>
            <a:lvl6pPr marL="1861722" indent="0">
              <a:buNone/>
              <a:defRPr sz="1300" b="1"/>
            </a:lvl6pPr>
            <a:lvl7pPr marL="2234068" indent="0">
              <a:buNone/>
              <a:defRPr sz="1300" b="1"/>
            </a:lvl7pPr>
            <a:lvl8pPr marL="2606412" indent="0">
              <a:buNone/>
              <a:defRPr sz="1300" b="1"/>
            </a:lvl8pPr>
            <a:lvl9pPr marL="2978756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68434" y="1655827"/>
            <a:ext cx="3453051" cy="3008284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0606" y="207885"/>
            <a:ext cx="2570123" cy="884718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4309" y="207885"/>
            <a:ext cx="4367175" cy="4456224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0606" y="1092603"/>
            <a:ext cx="2570123" cy="3571506"/>
          </a:xfrm>
        </p:spPr>
        <p:txBody>
          <a:bodyPr/>
          <a:lstStyle>
            <a:lvl1pPr marL="0" indent="0">
              <a:buNone/>
              <a:defRPr sz="1200"/>
            </a:lvl1pPr>
            <a:lvl2pPr marL="372345" indent="0">
              <a:buNone/>
              <a:defRPr sz="1000"/>
            </a:lvl2pPr>
            <a:lvl3pPr marL="744689" indent="0">
              <a:buNone/>
              <a:defRPr sz="800"/>
            </a:lvl3pPr>
            <a:lvl4pPr marL="1117033" indent="0">
              <a:buNone/>
              <a:defRPr sz="700"/>
            </a:lvl4pPr>
            <a:lvl5pPr marL="1489379" indent="0">
              <a:buNone/>
              <a:defRPr sz="700"/>
            </a:lvl5pPr>
            <a:lvl6pPr marL="1861722" indent="0">
              <a:buNone/>
              <a:defRPr sz="700"/>
            </a:lvl6pPr>
            <a:lvl7pPr marL="2234068" indent="0">
              <a:buNone/>
              <a:defRPr sz="700"/>
            </a:lvl7pPr>
            <a:lvl8pPr marL="2606412" indent="0">
              <a:buNone/>
              <a:defRPr sz="700"/>
            </a:lvl8pPr>
            <a:lvl9pPr marL="2978756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1224" y="3654902"/>
            <a:ext cx="4687253" cy="43148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31224" y="466532"/>
            <a:ext cx="4687253" cy="3132773"/>
          </a:xfrm>
        </p:spPr>
        <p:txBody>
          <a:bodyPr/>
          <a:lstStyle>
            <a:lvl1pPr marL="0" indent="0">
              <a:buNone/>
              <a:defRPr sz="2600"/>
            </a:lvl1pPr>
            <a:lvl2pPr marL="372345" indent="0">
              <a:buNone/>
              <a:defRPr sz="2300"/>
            </a:lvl2pPr>
            <a:lvl3pPr marL="744689" indent="0">
              <a:buNone/>
              <a:defRPr sz="2000"/>
            </a:lvl3pPr>
            <a:lvl4pPr marL="1117033" indent="0">
              <a:buNone/>
              <a:defRPr sz="1600"/>
            </a:lvl4pPr>
            <a:lvl5pPr marL="1489379" indent="0">
              <a:buNone/>
              <a:defRPr sz="1600"/>
            </a:lvl5pPr>
            <a:lvl6pPr marL="1861722" indent="0">
              <a:buNone/>
              <a:defRPr sz="1600"/>
            </a:lvl6pPr>
            <a:lvl7pPr marL="2234068" indent="0">
              <a:buNone/>
              <a:defRPr sz="1600"/>
            </a:lvl7pPr>
            <a:lvl8pPr marL="2606412" indent="0">
              <a:buNone/>
              <a:defRPr sz="1600"/>
            </a:lvl8pPr>
            <a:lvl9pPr marL="2978756" indent="0">
              <a:buNone/>
              <a:defRPr sz="16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31224" y="4086385"/>
            <a:ext cx="4687253" cy="612775"/>
          </a:xfrm>
        </p:spPr>
        <p:txBody>
          <a:bodyPr/>
          <a:lstStyle>
            <a:lvl1pPr marL="0" indent="0">
              <a:buNone/>
              <a:defRPr sz="1200"/>
            </a:lvl1pPr>
            <a:lvl2pPr marL="372345" indent="0">
              <a:buNone/>
              <a:defRPr sz="1000"/>
            </a:lvl2pPr>
            <a:lvl3pPr marL="744689" indent="0">
              <a:buNone/>
              <a:defRPr sz="800"/>
            </a:lvl3pPr>
            <a:lvl4pPr marL="1117033" indent="0">
              <a:buNone/>
              <a:defRPr sz="700"/>
            </a:lvl4pPr>
            <a:lvl5pPr marL="1489379" indent="0">
              <a:buNone/>
              <a:defRPr sz="700"/>
            </a:lvl5pPr>
            <a:lvl6pPr marL="1861722" indent="0">
              <a:buNone/>
              <a:defRPr sz="700"/>
            </a:lvl6pPr>
            <a:lvl7pPr marL="2234068" indent="0">
              <a:buNone/>
              <a:defRPr sz="700"/>
            </a:lvl7pPr>
            <a:lvl8pPr marL="2606412" indent="0">
              <a:buNone/>
              <a:defRPr sz="700"/>
            </a:lvl8pPr>
            <a:lvl9pPr marL="2978756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353179" y="175254"/>
            <a:ext cx="1660069" cy="374313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68906" y="175254"/>
            <a:ext cx="4854074" cy="374313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5912" y="1622359"/>
            <a:ext cx="6640274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72234" y="2958845"/>
            <a:ext cx="5468462" cy="133432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8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569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854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138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42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70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99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27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7108" y="3355948"/>
            <a:ext cx="6640274" cy="10370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7108" y="2213007"/>
            <a:ext cx="6640274" cy="114215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84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569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854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138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423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5708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9992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277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0952" y="1218700"/>
            <a:ext cx="3450339" cy="344580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71552" y="1218700"/>
            <a:ext cx="3450339" cy="344580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61" y="1168758"/>
            <a:ext cx="3451696" cy="48707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8473" indent="0">
              <a:buNone/>
              <a:defRPr sz="1900" b="1"/>
            </a:lvl2pPr>
            <a:lvl3pPr marL="856944" indent="0">
              <a:buNone/>
              <a:defRPr sz="1600" b="1"/>
            </a:lvl3pPr>
            <a:lvl4pPr marL="1285410" indent="0">
              <a:buNone/>
              <a:defRPr sz="1500" b="1"/>
            </a:lvl4pPr>
            <a:lvl5pPr marL="1713877" indent="0">
              <a:buNone/>
              <a:defRPr sz="1500" b="1"/>
            </a:lvl5pPr>
            <a:lvl6pPr marL="2142350" indent="0">
              <a:buNone/>
              <a:defRPr sz="1500" b="1"/>
            </a:lvl6pPr>
            <a:lvl7pPr marL="2570822" indent="0">
              <a:buNone/>
              <a:defRPr sz="1500" b="1"/>
            </a:lvl7pPr>
            <a:lvl8pPr marL="2999292" indent="0">
              <a:buNone/>
              <a:defRPr sz="1500" b="1"/>
            </a:lvl8pPr>
            <a:lvl9pPr marL="342775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661" y="1655956"/>
            <a:ext cx="3451696" cy="30082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68440" y="1168758"/>
            <a:ext cx="3453052" cy="48707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8473" indent="0">
              <a:buNone/>
              <a:defRPr sz="1900" b="1"/>
            </a:lvl2pPr>
            <a:lvl3pPr marL="856944" indent="0">
              <a:buNone/>
              <a:defRPr sz="1600" b="1"/>
            </a:lvl3pPr>
            <a:lvl4pPr marL="1285410" indent="0">
              <a:buNone/>
              <a:defRPr sz="1500" b="1"/>
            </a:lvl4pPr>
            <a:lvl5pPr marL="1713877" indent="0">
              <a:buNone/>
              <a:defRPr sz="1500" b="1"/>
            </a:lvl5pPr>
            <a:lvl6pPr marL="2142350" indent="0">
              <a:buNone/>
              <a:defRPr sz="1500" b="1"/>
            </a:lvl6pPr>
            <a:lvl7pPr marL="2570822" indent="0">
              <a:buNone/>
              <a:defRPr sz="1500" b="1"/>
            </a:lvl7pPr>
            <a:lvl8pPr marL="2999292" indent="0">
              <a:buNone/>
              <a:defRPr sz="1500" b="1"/>
            </a:lvl8pPr>
            <a:lvl9pPr marL="342775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68440" y="1655956"/>
            <a:ext cx="3453052" cy="30082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1263" y="208286"/>
            <a:ext cx="2570123" cy="88471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4370" y="208618"/>
            <a:ext cx="4367174" cy="4456223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1263" y="1092682"/>
            <a:ext cx="2570123" cy="3571505"/>
          </a:xfrm>
        </p:spPr>
        <p:txBody>
          <a:bodyPr/>
          <a:lstStyle>
            <a:lvl1pPr marL="0" indent="0">
              <a:buNone/>
              <a:defRPr sz="1400"/>
            </a:lvl1pPr>
            <a:lvl2pPr marL="428473" indent="0">
              <a:buNone/>
              <a:defRPr sz="1200"/>
            </a:lvl2pPr>
            <a:lvl3pPr marL="856944" indent="0">
              <a:buNone/>
              <a:defRPr sz="1000"/>
            </a:lvl3pPr>
            <a:lvl4pPr marL="1285410" indent="0">
              <a:buNone/>
              <a:defRPr sz="900"/>
            </a:lvl4pPr>
            <a:lvl5pPr marL="1713877" indent="0">
              <a:buNone/>
              <a:defRPr sz="900"/>
            </a:lvl5pPr>
            <a:lvl6pPr marL="2142350" indent="0">
              <a:buNone/>
              <a:defRPr sz="900"/>
            </a:lvl6pPr>
            <a:lvl7pPr marL="2570822" indent="0">
              <a:buNone/>
              <a:defRPr sz="900"/>
            </a:lvl7pPr>
            <a:lvl8pPr marL="2999292" indent="0">
              <a:buNone/>
              <a:defRPr sz="900"/>
            </a:lvl8pPr>
            <a:lvl9pPr marL="342775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1256" y="3655018"/>
            <a:ext cx="4687253" cy="43148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31256" y="467601"/>
            <a:ext cx="4687253" cy="3132773"/>
          </a:xfrm>
        </p:spPr>
        <p:txBody>
          <a:bodyPr/>
          <a:lstStyle>
            <a:lvl1pPr marL="0" indent="0">
              <a:buNone/>
              <a:defRPr sz="3000"/>
            </a:lvl1pPr>
            <a:lvl2pPr marL="428473" indent="0">
              <a:buNone/>
              <a:defRPr sz="2600"/>
            </a:lvl2pPr>
            <a:lvl3pPr marL="856944" indent="0">
              <a:buNone/>
              <a:defRPr sz="2300"/>
            </a:lvl3pPr>
            <a:lvl4pPr marL="1285410" indent="0">
              <a:buNone/>
              <a:defRPr sz="1900"/>
            </a:lvl4pPr>
            <a:lvl5pPr marL="1713877" indent="0">
              <a:buNone/>
              <a:defRPr sz="1900"/>
            </a:lvl5pPr>
            <a:lvl6pPr marL="2142350" indent="0">
              <a:buNone/>
              <a:defRPr sz="1900"/>
            </a:lvl6pPr>
            <a:lvl7pPr marL="2570822" indent="0">
              <a:buNone/>
              <a:defRPr sz="1900"/>
            </a:lvl7pPr>
            <a:lvl8pPr marL="2999292" indent="0">
              <a:buNone/>
              <a:defRPr sz="1900"/>
            </a:lvl8pPr>
            <a:lvl9pPr marL="3427758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31256" y="4087062"/>
            <a:ext cx="4687253" cy="612775"/>
          </a:xfrm>
        </p:spPr>
        <p:txBody>
          <a:bodyPr/>
          <a:lstStyle>
            <a:lvl1pPr marL="0" indent="0">
              <a:buNone/>
              <a:defRPr sz="1400"/>
            </a:lvl1pPr>
            <a:lvl2pPr marL="428473" indent="0">
              <a:buNone/>
              <a:defRPr sz="1200"/>
            </a:lvl2pPr>
            <a:lvl3pPr marL="856944" indent="0">
              <a:buNone/>
              <a:defRPr sz="1000"/>
            </a:lvl3pPr>
            <a:lvl4pPr marL="1285410" indent="0">
              <a:buNone/>
              <a:defRPr sz="900"/>
            </a:lvl4pPr>
            <a:lvl5pPr marL="1713877" indent="0">
              <a:buNone/>
              <a:defRPr sz="900"/>
            </a:lvl5pPr>
            <a:lvl6pPr marL="2142350" indent="0">
              <a:buNone/>
              <a:defRPr sz="900"/>
            </a:lvl6pPr>
            <a:lvl7pPr marL="2570822" indent="0">
              <a:buNone/>
              <a:defRPr sz="900"/>
            </a:lvl7pPr>
            <a:lvl8pPr marL="2999292" indent="0">
              <a:buNone/>
              <a:defRPr sz="900"/>
            </a:lvl8pPr>
            <a:lvl9pPr marL="342775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63822" y="209209"/>
            <a:ext cx="1757720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0664" y="209209"/>
            <a:ext cx="5142958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7368" y="1622870"/>
            <a:ext cx="6640275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72389" y="2958845"/>
            <a:ext cx="5468462" cy="133432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5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50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6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01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7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52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8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03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8612" y="3359212"/>
            <a:ext cx="6640275" cy="1037005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8612" y="2213021"/>
            <a:ext cx="6640275" cy="114215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54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508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63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017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271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5526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9780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03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1037" y="1219170"/>
            <a:ext cx="3450340" cy="344580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71719" y="1219170"/>
            <a:ext cx="3450340" cy="344580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763" y="1168833"/>
            <a:ext cx="3451697" cy="48707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5444" indent="0">
              <a:buNone/>
              <a:defRPr sz="1900" b="1"/>
            </a:lvl2pPr>
            <a:lvl3pPr marL="850882" indent="0">
              <a:buNone/>
              <a:defRPr sz="1600" b="1"/>
            </a:lvl3pPr>
            <a:lvl4pPr marL="1276302" indent="0">
              <a:buNone/>
              <a:defRPr sz="1500" b="1"/>
            </a:lvl4pPr>
            <a:lvl5pPr marL="1701742" indent="0">
              <a:buNone/>
              <a:defRPr sz="1500" b="1"/>
            </a:lvl5pPr>
            <a:lvl6pPr marL="2127181" indent="0">
              <a:buNone/>
              <a:defRPr sz="1500" b="1"/>
            </a:lvl6pPr>
            <a:lvl7pPr marL="2552613" indent="0">
              <a:buNone/>
              <a:defRPr sz="1500" b="1"/>
            </a:lvl7pPr>
            <a:lvl8pPr marL="2978039" indent="0">
              <a:buNone/>
              <a:defRPr sz="1500" b="1"/>
            </a:lvl8pPr>
            <a:lvl9pPr marL="3403470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763" y="1655964"/>
            <a:ext cx="3451697" cy="30082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70007" y="1168833"/>
            <a:ext cx="3453054" cy="487077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5444" indent="0">
              <a:buNone/>
              <a:defRPr sz="1900" b="1"/>
            </a:lvl2pPr>
            <a:lvl3pPr marL="850882" indent="0">
              <a:buNone/>
              <a:defRPr sz="1600" b="1"/>
            </a:lvl3pPr>
            <a:lvl4pPr marL="1276302" indent="0">
              <a:buNone/>
              <a:defRPr sz="1500" b="1"/>
            </a:lvl4pPr>
            <a:lvl5pPr marL="1701742" indent="0">
              <a:buNone/>
              <a:defRPr sz="1500" b="1"/>
            </a:lvl5pPr>
            <a:lvl6pPr marL="2127181" indent="0">
              <a:buNone/>
              <a:defRPr sz="1500" b="1"/>
            </a:lvl6pPr>
            <a:lvl7pPr marL="2552613" indent="0">
              <a:buNone/>
              <a:defRPr sz="1500" b="1"/>
            </a:lvl7pPr>
            <a:lvl8pPr marL="2978039" indent="0">
              <a:buNone/>
              <a:defRPr sz="1500" b="1"/>
            </a:lvl8pPr>
            <a:lvl9pPr marL="3403470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70007" y="1655964"/>
            <a:ext cx="3453054" cy="30082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1995" y="210719"/>
            <a:ext cx="2570123" cy="88471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4839" y="211553"/>
            <a:ext cx="4367174" cy="4456223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1995" y="1092681"/>
            <a:ext cx="2570123" cy="3571505"/>
          </a:xfrm>
        </p:spPr>
        <p:txBody>
          <a:bodyPr/>
          <a:lstStyle>
            <a:lvl1pPr marL="0" indent="0">
              <a:buNone/>
              <a:defRPr sz="1400"/>
            </a:lvl1pPr>
            <a:lvl2pPr marL="425444" indent="0">
              <a:buNone/>
              <a:defRPr sz="1200"/>
            </a:lvl2pPr>
            <a:lvl3pPr marL="850882" indent="0">
              <a:buNone/>
              <a:defRPr sz="1000"/>
            </a:lvl3pPr>
            <a:lvl4pPr marL="1276302" indent="0">
              <a:buNone/>
              <a:defRPr sz="900"/>
            </a:lvl4pPr>
            <a:lvl5pPr marL="1701742" indent="0">
              <a:buNone/>
              <a:defRPr sz="900"/>
            </a:lvl5pPr>
            <a:lvl6pPr marL="2127181" indent="0">
              <a:buNone/>
              <a:defRPr sz="900"/>
            </a:lvl6pPr>
            <a:lvl7pPr marL="2552613" indent="0">
              <a:buNone/>
              <a:defRPr sz="900"/>
            </a:lvl7pPr>
            <a:lvl8pPr marL="2978039" indent="0">
              <a:buNone/>
              <a:defRPr sz="900"/>
            </a:lvl8pPr>
            <a:lvl9pPr marL="340347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1279" y="3657954"/>
            <a:ext cx="4687253" cy="43148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31279" y="470999"/>
            <a:ext cx="4687253" cy="3132773"/>
          </a:xfrm>
        </p:spPr>
        <p:txBody>
          <a:bodyPr/>
          <a:lstStyle>
            <a:lvl1pPr marL="0" indent="0">
              <a:buNone/>
              <a:defRPr sz="3000"/>
            </a:lvl1pPr>
            <a:lvl2pPr marL="425444" indent="0">
              <a:buNone/>
              <a:defRPr sz="2600"/>
            </a:lvl2pPr>
            <a:lvl3pPr marL="850882" indent="0">
              <a:buNone/>
              <a:defRPr sz="2300"/>
            </a:lvl3pPr>
            <a:lvl4pPr marL="1276302" indent="0">
              <a:buNone/>
              <a:defRPr sz="1900"/>
            </a:lvl4pPr>
            <a:lvl5pPr marL="1701742" indent="0">
              <a:buNone/>
              <a:defRPr sz="1900"/>
            </a:lvl5pPr>
            <a:lvl6pPr marL="2127181" indent="0">
              <a:buNone/>
              <a:defRPr sz="1900"/>
            </a:lvl6pPr>
            <a:lvl7pPr marL="2552613" indent="0">
              <a:buNone/>
              <a:defRPr sz="1900"/>
            </a:lvl7pPr>
            <a:lvl8pPr marL="2978039" indent="0">
              <a:buNone/>
              <a:defRPr sz="1900"/>
            </a:lvl8pPr>
            <a:lvl9pPr marL="3403470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31279" y="4087073"/>
            <a:ext cx="4687253" cy="612775"/>
          </a:xfrm>
        </p:spPr>
        <p:txBody>
          <a:bodyPr/>
          <a:lstStyle>
            <a:lvl1pPr marL="0" indent="0">
              <a:buNone/>
              <a:defRPr sz="1400"/>
            </a:lvl1pPr>
            <a:lvl2pPr marL="425444" indent="0">
              <a:buNone/>
              <a:defRPr sz="1200"/>
            </a:lvl2pPr>
            <a:lvl3pPr marL="850882" indent="0">
              <a:buNone/>
              <a:defRPr sz="1000"/>
            </a:lvl3pPr>
            <a:lvl4pPr marL="1276302" indent="0">
              <a:buNone/>
              <a:defRPr sz="900"/>
            </a:lvl4pPr>
            <a:lvl5pPr marL="1701742" indent="0">
              <a:buNone/>
              <a:defRPr sz="900"/>
            </a:lvl5pPr>
            <a:lvl6pPr marL="2127181" indent="0">
              <a:buNone/>
              <a:defRPr sz="900"/>
            </a:lvl6pPr>
            <a:lvl7pPr marL="2552613" indent="0">
              <a:buNone/>
              <a:defRPr sz="900"/>
            </a:lvl7pPr>
            <a:lvl8pPr marL="2978039" indent="0">
              <a:buNone/>
              <a:defRPr sz="900"/>
            </a:lvl8pPr>
            <a:lvl9pPr marL="340347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64100" y="212145"/>
            <a:ext cx="1757721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0688" y="212145"/>
            <a:ext cx="5142957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0606" y="209094"/>
            <a:ext cx="7030879" cy="870215"/>
          </a:xfrm>
          <a:prstGeom prst="rect">
            <a:avLst/>
          </a:prstGeom>
        </p:spPr>
        <p:txBody>
          <a:bodyPr vert="horz" lIns="74469" tIns="37235" rIns="74469" bIns="372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06" y="1218303"/>
            <a:ext cx="7030879" cy="3445809"/>
          </a:xfrm>
          <a:prstGeom prst="rect">
            <a:avLst/>
          </a:prstGeom>
        </p:spPr>
        <p:txBody>
          <a:bodyPr vert="horz" lIns="74469" tIns="37235" rIns="74469" bIns="372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0604" y="4839361"/>
            <a:ext cx="1822821" cy="277985"/>
          </a:xfrm>
          <a:prstGeom prst="rect">
            <a:avLst/>
          </a:prstGeom>
        </p:spPr>
        <p:txBody>
          <a:bodyPr vert="horz" lIns="74469" tIns="37235" rIns="74469" bIns="37235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B1004-64F1-4591-B976-F126CB213F97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69130" y="4839361"/>
            <a:ext cx="2473828" cy="277985"/>
          </a:xfrm>
          <a:prstGeom prst="rect">
            <a:avLst/>
          </a:prstGeom>
        </p:spPr>
        <p:txBody>
          <a:bodyPr vert="horz" lIns="74469" tIns="37235" rIns="74469" bIns="37235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98663" y="4839361"/>
            <a:ext cx="1822821" cy="277985"/>
          </a:xfrm>
          <a:prstGeom prst="rect">
            <a:avLst/>
          </a:prstGeom>
        </p:spPr>
        <p:txBody>
          <a:bodyPr vert="horz" lIns="74469" tIns="37235" rIns="74469" bIns="37235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A59C8-04D4-4522-A05F-E0121B8668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44689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9258" indent="-279258" algn="l" defTabSz="744689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5060" indent="-232715" algn="l" defTabSz="744689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30862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03206" indent="-186172" algn="l" defTabSz="744689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5550" indent="-186172" algn="l" defTabSz="744689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7895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0239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92584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64928" indent="-186172" algn="l" defTabSz="744689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72345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44689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17033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379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61722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34068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606412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78756" algn="l" defTabSz="74468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0681" y="209525"/>
            <a:ext cx="7030879" cy="870216"/>
          </a:xfrm>
          <a:prstGeom prst="rect">
            <a:avLst/>
          </a:prstGeom>
        </p:spPr>
        <p:txBody>
          <a:bodyPr vert="horz" lIns="85697" tIns="42826" rIns="85697" bIns="4282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81" y="1218700"/>
            <a:ext cx="7030879" cy="3445809"/>
          </a:xfrm>
          <a:prstGeom prst="rect">
            <a:avLst/>
          </a:prstGeom>
        </p:spPr>
        <p:txBody>
          <a:bodyPr vert="horz" lIns="85697" tIns="42826" rIns="85697" bIns="4282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0683" y="4839531"/>
            <a:ext cx="1822821" cy="277985"/>
          </a:xfrm>
          <a:prstGeom prst="rect">
            <a:avLst/>
          </a:prstGeom>
        </p:spPr>
        <p:txBody>
          <a:bodyPr vert="horz" lIns="85697" tIns="42826" rIns="85697" bIns="42826" rtlCol="0" anchor="ctr"/>
          <a:lstStyle>
            <a:lvl1pPr algn="l" defTabSz="856944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69190" y="4839531"/>
            <a:ext cx="2473828" cy="277985"/>
          </a:xfrm>
          <a:prstGeom prst="rect">
            <a:avLst/>
          </a:prstGeom>
        </p:spPr>
        <p:txBody>
          <a:bodyPr vert="horz" lIns="85697" tIns="42826" rIns="85697" bIns="42826" rtlCol="0" anchor="ctr"/>
          <a:lstStyle>
            <a:lvl1pPr algn="ctr" defTabSz="856944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99246" y="4839531"/>
            <a:ext cx="1822821" cy="277985"/>
          </a:xfrm>
          <a:prstGeom prst="rect">
            <a:avLst/>
          </a:prstGeom>
        </p:spPr>
        <p:txBody>
          <a:bodyPr vert="horz" lIns="85697" tIns="42826" rIns="85697" bIns="42826" rtlCol="0" anchor="ctr"/>
          <a:lstStyle>
            <a:lvl1pPr algn="r" defTabSz="856944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856944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1353" indent="-321353" algn="l" defTabSz="856944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6253" indent="-267788" algn="l" defTabSz="856944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71181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499642" indent="-214245" algn="l" defTabSz="856944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28128" indent="-214245" algn="l" defTabSz="856944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56582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85054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13520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41997" indent="-214245" algn="l" defTabSz="856944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28473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44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85410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713877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142350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70822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99292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427758" algn="l" defTabSz="856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0717" y="210607"/>
            <a:ext cx="7030879" cy="870216"/>
          </a:xfrm>
          <a:prstGeom prst="rect">
            <a:avLst/>
          </a:prstGeom>
        </p:spPr>
        <p:txBody>
          <a:bodyPr vert="horz" lIns="84548" tIns="42258" rIns="84548" bIns="4225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717" y="1219170"/>
            <a:ext cx="7030879" cy="3445809"/>
          </a:xfrm>
          <a:prstGeom prst="rect">
            <a:avLst/>
          </a:prstGeom>
        </p:spPr>
        <p:txBody>
          <a:bodyPr vert="horz" lIns="84548" tIns="42258" rIns="84548" bIns="4225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2157" y="4842463"/>
            <a:ext cx="1822821" cy="277985"/>
          </a:xfrm>
          <a:prstGeom prst="rect">
            <a:avLst/>
          </a:prstGeom>
        </p:spPr>
        <p:txBody>
          <a:bodyPr vert="horz" lIns="84548" tIns="42258" rIns="84548" bIns="42258" rtlCol="0" anchor="ctr"/>
          <a:lstStyle>
            <a:lvl1pPr algn="l" defTabSz="8508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70835" y="4842463"/>
            <a:ext cx="2473828" cy="277985"/>
          </a:xfrm>
          <a:prstGeom prst="rect">
            <a:avLst/>
          </a:prstGeom>
        </p:spPr>
        <p:txBody>
          <a:bodyPr vert="horz" lIns="84548" tIns="42258" rIns="84548" bIns="42258" rtlCol="0" anchor="ctr"/>
          <a:lstStyle>
            <a:lvl1pPr algn="ctr" defTabSz="8508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01077" y="4842463"/>
            <a:ext cx="1822821" cy="277985"/>
          </a:xfrm>
          <a:prstGeom prst="rect">
            <a:avLst/>
          </a:prstGeom>
        </p:spPr>
        <p:txBody>
          <a:bodyPr vert="horz" lIns="84548" tIns="42258" rIns="84548" bIns="42258" rtlCol="0" anchor="ctr"/>
          <a:lstStyle>
            <a:lvl1pPr algn="r" defTabSz="8508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850882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9096" indent="-319096" algn="l" defTabSz="85088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1322" indent="-265894" algn="l" defTabSz="8508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3600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016" indent="-212742" algn="l" defTabSz="85088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4450" indent="-212742" algn="l" defTabSz="85088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9865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65324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0764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16200" indent="-212742" algn="l" defTabSz="8508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25444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0882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6302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701742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127181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52613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78039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403470" algn="l" defTabSz="850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7" Type="http://schemas.openxmlformats.org/officeDocument/2006/relationships/image" Target="../media/image51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0.png"/><Relationship Id="rId5" Type="http://schemas.openxmlformats.org/officeDocument/2006/relationships/image" Target="../media/image49.gif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8000"/>
            <a:lum/>
          </a:blip>
          <a:srcRect/>
          <a:stretch>
            <a:fillRect l="-12000" t="-36000" r="-12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6" name="Picture 16" descr="Budget Participatif - Projet F : embellissement du rond-point des  Croizettes | Ville de Courdimanch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3716" y="3060000"/>
            <a:ext cx="1372231" cy="1116000"/>
          </a:xfrm>
          <a:prstGeom prst="rect">
            <a:avLst/>
          </a:prstGeom>
          <a:noFill/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2766544" y="1761867"/>
            <a:ext cx="2926856" cy="2283902"/>
          </a:xfrm>
          <a:prstGeom prst="rect">
            <a:avLst/>
          </a:prstGeom>
          <a:noFill/>
        </p:spPr>
        <p:txBody>
          <a:bodyPr wrap="none" lIns="71845" tIns="35920" rIns="71845" bIns="35920" rtlCol="0">
            <a:prstTxWarp prst="textArchUpPour">
              <a:avLst/>
            </a:prstTxWarp>
            <a:spAutoFit/>
          </a:bodyPr>
          <a:lstStyle/>
          <a:p>
            <a:pPr defTabSz="856935"/>
            <a:r>
              <a:rPr lang="fr-FR" sz="70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</a:t>
            </a:r>
            <a:r>
              <a:rPr lang="fr-FR" sz="7000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882488" y="3924000"/>
            <a:ext cx="2929600" cy="742113"/>
          </a:xfrm>
          <a:prstGeom prst="rect">
            <a:avLst/>
          </a:prstGeom>
          <a:noFill/>
        </p:spPr>
        <p:txBody>
          <a:bodyPr wrap="square" lIns="71845" tIns="35920" rIns="71845" bIns="35920" rtlCol="0">
            <a:spAutoFit/>
          </a:bodyPr>
          <a:lstStyle/>
          <a:p>
            <a:pPr algn="ctr" defTabSz="856935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par différents  </a:t>
            </a:r>
          </a:p>
          <a:p>
            <a:pPr algn="ctr" defTabSz="856935"/>
            <a:r>
              <a:rPr lang="fr-FR" b="1" dirty="0">
                <a:ln w="1905">
                  <a:noFill/>
                </a:ln>
                <a:latin typeface="Courgette" pitchFamily="2" charset="0"/>
              </a:rPr>
              <a:t>touristes  en Alsace </a:t>
            </a:r>
          </a:p>
          <a:p>
            <a:pPr algn="ctr" defTabSz="856935"/>
            <a:r>
              <a:rPr lang="fr-FR" b="1" dirty="0">
                <a:ln w="1905">
                  <a:noFill/>
                </a:ln>
                <a:latin typeface="Courgette" pitchFamily="2" charset="0"/>
              </a:rPr>
              <a:t>pour le  plaisir du  partage</a:t>
            </a:r>
            <a:r>
              <a:rPr lang="fr-FR" sz="1100" b="1" dirty="0">
                <a:ln w="1905">
                  <a:noFill/>
                </a:ln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440000">
            <a:off x="256591" y="0"/>
            <a:ext cx="1507254" cy="1341801"/>
          </a:xfrm>
          <a:prstGeom prst="rect">
            <a:avLst/>
          </a:prstGeom>
        </p:spPr>
      </p:pic>
      <p:sp>
        <p:nvSpPr>
          <p:cNvPr id="11" name="Rectangle 10"/>
          <p:cNvSpPr>
            <a:spLocks noChangeAspect="1"/>
          </p:cNvSpPr>
          <p:nvPr/>
        </p:nvSpPr>
        <p:spPr>
          <a:xfrm>
            <a:off x="0" y="4464000"/>
            <a:ext cx="7812088" cy="759980"/>
          </a:xfrm>
          <a:prstGeom prst="rect">
            <a:avLst/>
          </a:prstGeom>
        </p:spPr>
        <p:txBody>
          <a:bodyPr wrap="square" lIns="82108" tIns="41035" rIns="82108" bIns="41035">
            <a:spAutoFit/>
          </a:bodyPr>
          <a:lstStyle/>
          <a:p>
            <a:pPr algn="ctr" defTabSz="850873"/>
            <a:r>
              <a:rPr lang="fr-FR" sz="4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décorations  dans  les  villages</a:t>
            </a:r>
            <a:endParaRPr lang="fr-FR" sz="2800" dirty="0">
              <a:ln w="4445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40000" y="0"/>
            <a:ext cx="4680520" cy="866308"/>
          </a:xfrm>
          <a:prstGeom prst="rect">
            <a:avLst/>
          </a:prstGeom>
        </p:spPr>
        <p:txBody>
          <a:bodyPr wrap="square" lIns="95928" tIns="47965" rIns="95928" bIns="47965">
            <a:spAutoFit/>
          </a:bodyPr>
          <a:lstStyle/>
          <a:p>
            <a:pPr algn="ctr" defTabSz="686901"/>
            <a:r>
              <a:rPr lang="fr-FR" sz="2500" b="1" dirty="0">
                <a:latin typeface="Chiller" pitchFamily="82" charset="0"/>
              </a:rPr>
              <a:t>Une photographie est un secret sur un secret. </a:t>
            </a:r>
            <a:endParaRPr lang="fr-FR" sz="2500" b="1" dirty="0" smtClean="0">
              <a:latin typeface="Chiller" pitchFamily="82" charset="0"/>
            </a:endParaRPr>
          </a:p>
          <a:p>
            <a:pPr algn="ctr" defTabSz="686901"/>
            <a:r>
              <a:rPr lang="fr-FR" sz="2500" b="1" dirty="0" smtClean="0">
                <a:latin typeface="Chiller" pitchFamily="82" charset="0"/>
              </a:rPr>
              <a:t>Plus </a:t>
            </a:r>
            <a:r>
              <a:rPr lang="fr-FR" sz="2500" b="1" dirty="0">
                <a:latin typeface="Chiller" pitchFamily="82" charset="0"/>
              </a:rPr>
              <a:t>elle vous en dit, moins vous en savez</a:t>
            </a:r>
            <a:endParaRPr lang="fr-FR" b="1" dirty="0">
              <a:latin typeface="Chiller" pitchFamily="82" charset="0"/>
            </a:endParaRPr>
          </a:p>
        </p:txBody>
      </p:sp>
      <p:pic>
        <p:nvPicPr>
          <p:cNvPr id="52230" name="Picture 6" descr="Pot De Fleur PNG pour téléchargement gratui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78252" y="2538636"/>
            <a:ext cx="719999" cy="720000"/>
          </a:xfrm>
          <a:prstGeom prst="rect">
            <a:avLst/>
          </a:prstGeom>
          <a:noFill/>
        </p:spPr>
      </p:pic>
      <p:pic>
        <p:nvPicPr>
          <p:cNvPr id="52232" name="Picture 8" descr="Fleurs - Printemps - Couleurs - Gif animé - Gratuit - Le Monde des Gif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44000" y="2772000"/>
            <a:ext cx="959711" cy="720000"/>
          </a:xfrm>
          <a:prstGeom prst="rect">
            <a:avLst/>
          </a:prstGeom>
          <a:noFill/>
        </p:spPr>
      </p:pic>
      <p:pic>
        <p:nvPicPr>
          <p:cNvPr id="52234" name="Picture 10" descr="Pot De Fleurs Plante Étages La - GIF gratuit sur Pixabay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36001" y="3024000"/>
            <a:ext cx="345905" cy="360000"/>
          </a:xfrm>
          <a:prstGeom prst="rect">
            <a:avLst/>
          </a:prstGeom>
          <a:noFill/>
        </p:spPr>
      </p:pic>
      <p:pic>
        <p:nvPicPr>
          <p:cNvPr id="52236" name="Picture 12" descr="Tubes - gifs fleurs - Balades comtois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120000">
            <a:off x="6870757" y="2332591"/>
            <a:ext cx="584391" cy="720000"/>
          </a:xfrm>
          <a:prstGeom prst="rect">
            <a:avLst/>
          </a:prstGeom>
          <a:noFill/>
        </p:spPr>
      </p:pic>
      <p:sp>
        <p:nvSpPr>
          <p:cNvPr id="16" name="Rectangle 15"/>
          <p:cNvSpPr/>
          <p:nvPr/>
        </p:nvSpPr>
        <p:spPr>
          <a:xfrm>
            <a:off x="6264000" y="3204000"/>
            <a:ext cx="4876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dirty="0"/>
          </a:p>
        </p:txBody>
      </p:sp>
      <p:pic>
        <p:nvPicPr>
          <p:cNvPr id="35844" name="Picture 4" descr="Enfants - Filles- Fenêtre - Fleurs - Gif scintillant - Gratuit - Le Monde  des Gifs"/>
          <p:cNvPicPr preferRelativeResize="0">
            <a:picLocks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-120000">
            <a:off x="2880010" y="1046008"/>
            <a:ext cx="738000" cy="684000"/>
          </a:xfrm>
          <a:prstGeom prst="rect">
            <a:avLst/>
          </a:prstGeom>
          <a:noFill/>
        </p:spPr>
      </p:pic>
      <p:pic>
        <p:nvPicPr>
          <p:cNvPr id="35848" name="Picture 8" descr="room raum espace chambre habitación zimmer window fenster fenêtre spring  summer ete printemps flower fleur fleurs blumen water pond paysage gif  anime animated fond, room , raum , espace , chambre ,"/>
          <p:cNvPicPr preferRelativeResize="0">
            <a:picLocks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180000">
            <a:off x="5276148" y="1584000"/>
            <a:ext cx="396000" cy="432000"/>
          </a:xfrm>
          <a:prstGeom prst="rect">
            <a:avLst/>
          </a:prstGeom>
          <a:noFill/>
        </p:spPr>
      </p:pic>
      <p:pic>
        <p:nvPicPr>
          <p:cNvPr id="35854" name="Picture 14" descr="Des balconnières fleuries et gourmandes - Végét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300000">
            <a:off x="540000" y="2196000"/>
            <a:ext cx="509435" cy="360000"/>
          </a:xfrm>
          <a:prstGeom prst="rect">
            <a:avLst/>
          </a:prstGeom>
          <a:noFill/>
        </p:spPr>
      </p:pic>
      <p:pic>
        <p:nvPicPr>
          <p:cNvPr id="20" name="Picture 14" descr="Des balconnières fleuries et gourmandes - Végéta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780000">
            <a:off x="1368000" y="1692000"/>
            <a:ext cx="407548" cy="288000"/>
          </a:xfrm>
          <a:prstGeom prst="rect">
            <a:avLst/>
          </a:prstGeom>
          <a:noFill/>
        </p:spPr>
      </p:pic>
      <p:pic>
        <p:nvPicPr>
          <p:cNvPr id="21" name="Picture 14" descr="Des balconnières fleuries et gourmandes - Végét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960000">
            <a:off x="540000" y="1476000"/>
            <a:ext cx="509435" cy="360000"/>
          </a:xfrm>
          <a:prstGeom prst="rect">
            <a:avLst/>
          </a:prstGeom>
          <a:noFill/>
        </p:spPr>
      </p:pic>
      <p:pic>
        <p:nvPicPr>
          <p:cNvPr id="22" name="Picture 14" descr="Des balconnières fleuries et gourmandes - Végéta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600000">
            <a:off x="1404000" y="2340000"/>
            <a:ext cx="407548" cy="288000"/>
          </a:xfrm>
          <a:prstGeom prst="rect">
            <a:avLst/>
          </a:prstGeom>
          <a:noFill/>
        </p:spPr>
      </p:pic>
      <p:pic>
        <p:nvPicPr>
          <p:cNvPr id="24" name="Picture 10" descr="Pot De Fleurs Plante Étages La - GIF gratuit sur Pixabay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20000" y="3024000"/>
            <a:ext cx="276724" cy="288000"/>
          </a:xfrm>
          <a:prstGeom prst="rect">
            <a:avLst/>
          </a:prstGeom>
          <a:noFill/>
        </p:spPr>
      </p:pic>
      <p:pic>
        <p:nvPicPr>
          <p:cNvPr id="25" name="Daydream Believer -  The Monkee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Daydream Believer -  The Monkees - instrumental cover by Dave Monk.wav"/>
          </p:nvPr>
        </p:nvPicPr>
        <p:blipFill>
          <a:blip r:embed="rId14" cstate="print"/>
          <a:stretch>
            <a:fillRect/>
          </a:stretch>
        </p:blipFill>
        <p:spPr>
          <a:xfrm>
            <a:off x="953716" y="4122812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3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3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3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2" grpId="0"/>
      <p:bldP spid="5" grpId="0"/>
      <p:bldP spid="11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23596_559857826702850_4568977396936215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4" y="336074"/>
            <a:ext cx="7802880" cy="45491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81727_559858010036165_649983237400854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4" y="324644"/>
            <a:ext cx="7802880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89527_551550374073372_9149201922672433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52542_122202967472021595_1457104043617954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9607" y="0"/>
            <a:ext cx="3412873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93876" y="1170484"/>
            <a:ext cx="1016304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Oermingen</a:t>
            </a:r>
            <a:endParaRPr lang="fr-F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64076_3776359319244937_5163923063893234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3006" y="0"/>
            <a:ext cx="3406075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98987_559857593369540_1190050672195791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1262" y="0"/>
            <a:ext cx="3929563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066567_3776359479244921_3659908494137303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7556" y="0"/>
            <a:ext cx="2936975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16684_551550510740025_2220925260856129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02272_552464220648654_8991644175055006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16577_552464653981944_1362950764723619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22678_552464307315312_8707384294037596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25338_552464477315295_61360629631628115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060021_706013645293710_2684582673765702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061" y="0"/>
            <a:ext cx="3915966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159879_706013525293722_24223565066706984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214574_706013225293752_3360459223780357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257233_706013318627076_7317589584094496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061" y="0"/>
            <a:ext cx="3915966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1262" y="0"/>
            <a:ext cx="3929563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2108" y="666428"/>
            <a:ext cx="5084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Bauhaus 93" pitchFamily="82" charset="0"/>
              </a:rPr>
              <a:t>Barr</a:t>
            </a:r>
            <a:endParaRPr lang="fr-FR" b="1" dirty="0">
              <a:latin typeface="Bauhaus 93" pitchFamily="82" charset="0"/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ssenheim-sur-Zinsel459581828_531004989461244_7374501320186412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85764" y="522412"/>
            <a:ext cx="20457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Dossenheim</a:t>
            </a:r>
            <a:r>
              <a:rPr lang="fr-FR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-sur-</a:t>
            </a:r>
            <a:r>
              <a:rPr lang="fr-FR" b="1" dirty="0" err="1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Zinsel</a:t>
            </a:r>
            <a:endParaRPr lang="fr-FR" b="1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ermingen. Alsa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4" y="446564"/>
            <a:ext cx="7802880" cy="43281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13956" y="3186708"/>
            <a:ext cx="1016304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Oermingen</a:t>
            </a:r>
            <a:endParaRPr lang="fr-F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ermingen. Alsac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4" y="4604"/>
            <a:ext cx="7802880" cy="52120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7932" y="3546748"/>
            <a:ext cx="1016304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Oermingen</a:t>
            </a:r>
            <a:endParaRPr lang="fr-F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ermingen. Alsac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4" y="4604"/>
            <a:ext cx="7802880" cy="52120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77852" y="3978796"/>
            <a:ext cx="1016304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Oermingen</a:t>
            </a:r>
            <a:endParaRPr lang="fr-F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ermingen. Alsac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2215" y="0"/>
            <a:ext cx="348765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54116" y="3042692"/>
            <a:ext cx="1016304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Oermingen</a:t>
            </a:r>
            <a:endParaRPr lang="fr-F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ermingen. Alsac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9571" y="0"/>
            <a:ext cx="3072946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85964" y="4554860"/>
            <a:ext cx="1016304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Oermingen</a:t>
            </a:r>
            <a:endParaRPr lang="fr-F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ermingen. Alsac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2215" y="0"/>
            <a:ext cx="348765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54116" y="3042692"/>
            <a:ext cx="1016304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Oermingen</a:t>
            </a:r>
            <a:endParaRPr lang="fr-F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hlung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47372" y="1590683"/>
            <a:ext cx="1220655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2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Ohlungen</a:t>
            </a:r>
            <a:endParaRPr lang="fr-FR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hlungen461692037_2290304697983540_37456590489496968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780000">
            <a:off x="676751" y="612000"/>
            <a:ext cx="1220655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2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Ohlungen</a:t>
            </a:r>
            <a:endParaRPr lang="fr-FR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yer461289225_541888595039550_2238196308455611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1868" y="1386508"/>
            <a:ext cx="8598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Weyer</a:t>
            </a:r>
            <a:endParaRPr lang="fr-FR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yer461431059_541912951703781_8758179088142327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480000">
            <a:off x="612000" y="1512000"/>
            <a:ext cx="8598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Weyer</a:t>
            </a:r>
            <a:endParaRPr lang="fr-FR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yer461434460_541891741705902_6502328010319601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480000">
            <a:off x="4508557" y="1584000"/>
            <a:ext cx="859851" cy="36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Weyer</a:t>
            </a:r>
            <a:endParaRPr lang="fr-FR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yer461491625_541913081703768_8426287823490150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13679" y="580298"/>
            <a:ext cx="8598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Weyer</a:t>
            </a:r>
            <a:endParaRPr lang="fr-FR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yer461596592_541891498372593_7285288208096018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360000">
            <a:off x="3857694" y="292268"/>
            <a:ext cx="8598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Weyer</a:t>
            </a:r>
            <a:endParaRPr lang="fr-FR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yer461656014_541891125039297_16461198376262581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85" y="0"/>
            <a:ext cx="6961717" cy="52212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480000">
            <a:off x="857152" y="1512000"/>
            <a:ext cx="8598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Weyer</a:t>
            </a:r>
            <a:endParaRPr lang="fr-FR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338292" y="1566458"/>
            <a:ext cx="1741667" cy="610995"/>
          </a:xfrm>
          <a:prstGeom prst="rect">
            <a:avLst/>
          </a:prstGeom>
          <a:noFill/>
        </p:spPr>
        <p:txBody>
          <a:bodyPr wrap="none" lIns="93916" tIns="46944" rIns="93916" bIns="46944" rtlCol="0">
            <a:spAutoFit/>
          </a:bodyPr>
          <a:lstStyle/>
          <a:p>
            <a:pPr defTabSz="850867"/>
            <a:r>
              <a:rPr lang="fr-FR" sz="33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710420" y="4633753"/>
            <a:ext cx="940802" cy="52203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916" tIns="46944" rIns="93916" bIns="46944" rtlCol="0" anchor="ctr"/>
          <a:lstStyle/>
          <a:p>
            <a:pPr algn="ctr" defTabSz="850867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2590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60320" y="195965"/>
            <a:ext cx="2213475" cy="1618299"/>
          </a:xfrm>
          <a:prstGeom prst="rect">
            <a:avLst/>
          </a:prstGeom>
          <a:noFill/>
        </p:spPr>
        <p:txBody>
          <a:bodyPr wrap="square" lIns="93916" tIns="46944" rIns="93916" bIns="46944" rtlCol="0">
            <a:spAutoFit/>
          </a:bodyPr>
          <a:lstStyle/>
          <a:p>
            <a:pPr algn="ctr" defTabSz="850867"/>
            <a:r>
              <a:rPr lang="fr-FR" sz="33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Daydream</a:t>
            </a:r>
            <a:r>
              <a:rPr lang="fr-FR" sz="33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3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Believer</a:t>
            </a:r>
            <a:r>
              <a:rPr lang="fr-FR" sz="33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Dave Monk</a:t>
            </a:r>
            <a:endParaRPr lang="fr-FR" sz="33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52977" y="4242184"/>
            <a:ext cx="1628740" cy="610995"/>
          </a:xfrm>
          <a:prstGeom prst="rect">
            <a:avLst/>
          </a:prstGeom>
          <a:noFill/>
        </p:spPr>
        <p:txBody>
          <a:bodyPr wrap="none" lIns="93916" tIns="46944" rIns="93916" bIns="46944" rtlCol="0">
            <a:spAutoFit/>
          </a:bodyPr>
          <a:lstStyle/>
          <a:p>
            <a:pPr defTabSz="850867"/>
            <a:r>
              <a:rPr lang="fr-FR" sz="33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3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63086" y="4926705"/>
            <a:ext cx="901400" cy="279471"/>
          </a:xfrm>
          <a:prstGeom prst="rect">
            <a:avLst/>
          </a:prstGeom>
          <a:noFill/>
        </p:spPr>
        <p:txBody>
          <a:bodyPr wrap="none" lIns="93916" tIns="46944" rIns="93916" bIns="46944" rtlCol="0">
            <a:spAutoFit/>
          </a:bodyPr>
          <a:lstStyle/>
          <a:p>
            <a:pPr defTabSz="850867"/>
            <a:r>
              <a:rPr lang="fr-FR" sz="1200" b="1" dirty="0" smtClean="0">
                <a:solidFill>
                  <a:srgbClr val="FF0000"/>
                </a:solidFill>
              </a:rPr>
              <a:t>14.09.2025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1666" y="4208905"/>
            <a:ext cx="1353424" cy="6750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6249726" y="685173"/>
            <a:ext cx="685163" cy="609952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3775510" y="3719498"/>
            <a:ext cx="1301900" cy="978815"/>
          </a:xfrm>
          <a:prstGeom prst="rect">
            <a:avLst/>
          </a:prstGeom>
        </p:spPr>
      </p:pic>
      <p:pic>
        <p:nvPicPr>
          <p:cNvPr id="1026" name="Picture 2" descr="Bouquet flowers PNG transparent image download, size: 600x675px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728" y="3589568"/>
            <a:ext cx="1106738" cy="1248205"/>
          </a:xfrm>
          <a:prstGeom prst="rect">
            <a:avLst/>
          </a:prstGeom>
          <a:noFill/>
        </p:spPr>
      </p:pic>
      <p:sp>
        <p:nvSpPr>
          <p:cNvPr id="13" name="Rectangle à coins arrondis 12"/>
          <p:cNvSpPr/>
          <p:nvPr/>
        </p:nvSpPr>
        <p:spPr>
          <a:xfrm>
            <a:off x="2825924" y="1818556"/>
            <a:ext cx="1296144" cy="1562472"/>
          </a:xfrm>
          <a:prstGeom prst="round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62</Words>
  <Application>Microsoft Office PowerPoint</Application>
  <PresentationFormat>Personnalisé</PresentationFormat>
  <Paragraphs>30</Paragraphs>
  <Slides>35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35</vt:i4>
      </vt:variant>
    </vt:vector>
  </HeadingPairs>
  <TitlesOfParts>
    <vt:vector size="38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17</cp:revision>
  <dcterms:created xsi:type="dcterms:W3CDTF">2025-09-13T20:05:49Z</dcterms:created>
  <dcterms:modified xsi:type="dcterms:W3CDTF">2025-09-14T14:55:17Z</dcterms:modified>
</cp:coreProperties>
</file>