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53"/>
  </p:notesMasterIdLst>
  <p:sldIdLst>
    <p:sldId id="506" r:id="rId3"/>
    <p:sldId id="469" r:id="rId4"/>
    <p:sldId id="470" r:id="rId5"/>
    <p:sldId id="471" r:id="rId6"/>
    <p:sldId id="428" r:id="rId7"/>
    <p:sldId id="429" r:id="rId8"/>
    <p:sldId id="430" r:id="rId9"/>
    <p:sldId id="431" r:id="rId10"/>
    <p:sldId id="432" r:id="rId11"/>
    <p:sldId id="433" r:id="rId12"/>
    <p:sldId id="434" r:id="rId13"/>
    <p:sldId id="436" r:id="rId14"/>
    <p:sldId id="472" r:id="rId15"/>
    <p:sldId id="473" r:id="rId16"/>
    <p:sldId id="474" r:id="rId17"/>
    <p:sldId id="475" r:id="rId18"/>
    <p:sldId id="476" r:id="rId19"/>
    <p:sldId id="477" r:id="rId20"/>
    <p:sldId id="478" r:id="rId21"/>
    <p:sldId id="479" r:id="rId22"/>
    <p:sldId id="480" r:id="rId23"/>
    <p:sldId id="481" r:id="rId24"/>
    <p:sldId id="482" r:id="rId25"/>
    <p:sldId id="483" r:id="rId26"/>
    <p:sldId id="485" r:id="rId27"/>
    <p:sldId id="486" r:id="rId28"/>
    <p:sldId id="487" r:id="rId29"/>
    <p:sldId id="488" r:id="rId30"/>
    <p:sldId id="489" r:id="rId31"/>
    <p:sldId id="490" r:id="rId32"/>
    <p:sldId id="491" r:id="rId33"/>
    <p:sldId id="492" r:id="rId34"/>
    <p:sldId id="493" r:id="rId35"/>
    <p:sldId id="494" r:id="rId36"/>
    <p:sldId id="495" r:id="rId37"/>
    <p:sldId id="498" r:id="rId38"/>
    <p:sldId id="499" r:id="rId39"/>
    <p:sldId id="500" r:id="rId40"/>
    <p:sldId id="501" r:id="rId41"/>
    <p:sldId id="502" r:id="rId42"/>
    <p:sldId id="503" r:id="rId43"/>
    <p:sldId id="504" r:id="rId44"/>
    <p:sldId id="437" r:id="rId45"/>
    <p:sldId id="440" r:id="rId46"/>
    <p:sldId id="444" r:id="rId47"/>
    <p:sldId id="445" r:id="rId48"/>
    <p:sldId id="446" r:id="rId49"/>
    <p:sldId id="453" r:id="rId50"/>
    <p:sldId id="455" r:id="rId51"/>
    <p:sldId id="426" r:id="rId52"/>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1wXz76HrEN8dktUN/Ry7A==" hashData="lPXg7bzCuXK6JBTAHQIDC3a/bS8="/>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46" autoAdjust="0"/>
    <p:restoredTop sz="94660"/>
  </p:normalViewPr>
  <p:slideViewPr>
    <p:cSldViewPr>
      <p:cViewPr varScale="1">
        <p:scale>
          <a:sx n="91" d="100"/>
          <a:sy n="91" d="100"/>
        </p:scale>
        <p:origin x="-456" y="-86"/>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13/09/2025</a:t>
            </a:fld>
            <a:endParaRPr lang="fr-FR"/>
          </a:p>
        </p:txBody>
      </p:sp>
      <p:sp>
        <p:nvSpPr>
          <p:cNvPr id="4" name="Espace réservé de l'image des diapositives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8"/>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5"/>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13/09/2025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60.gif"/><Relationship Id="rId3" Type="http://schemas.openxmlformats.org/officeDocument/2006/relationships/image" Target="../media/image55.gif"/><Relationship Id="rId7" Type="http://schemas.openxmlformats.org/officeDocument/2006/relationships/image" Target="../media/image59.png"/><Relationship Id="rId2" Type="http://schemas.openxmlformats.org/officeDocument/2006/relationships/image" Target="../media/image54.jpeg"/><Relationship Id="rId1" Type="http://schemas.openxmlformats.org/officeDocument/2006/relationships/slideLayout" Target="../slideLayouts/slideLayout18.xml"/><Relationship Id="rId6" Type="http://schemas.openxmlformats.org/officeDocument/2006/relationships/image" Target="../media/image58.gif"/><Relationship Id="rId5" Type="http://schemas.openxmlformats.org/officeDocument/2006/relationships/image" Target="../media/image57.png"/><Relationship Id="rId10" Type="http://schemas.openxmlformats.org/officeDocument/2006/relationships/image" Target="../media/image62.png"/><Relationship Id="rId4" Type="http://schemas.openxmlformats.org/officeDocument/2006/relationships/image" Target="../media/image56.gif"/><Relationship Id="rId9"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80000"/>
            <a:lum/>
          </a:blip>
          <a:srcRect/>
          <a:stretch>
            <a:fillRect t="-13000" b="-13000"/>
          </a:stretch>
        </a:blipFill>
        <a:effectLst/>
      </p:bgPr>
    </p:bg>
    <p:spTree>
      <p:nvGrpSpPr>
        <p:cNvPr id="1" name=""/>
        <p:cNvGrpSpPr/>
        <p:nvPr/>
      </p:nvGrpSpPr>
      <p:grpSpPr>
        <a:xfrm>
          <a:off x="0" y="0"/>
          <a:ext cx="0" cy="0"/>
          <a:chOff x="0" y="0"/>
          <a:chExt cx="0" cy="0"/>
        </a:xfrm>
      </p:grpSpPr>
      <p:sp>
        <p:nvSpPr>
          <p:cNvPr id="10" name="Ellipse 9"/>
          <p:cNvSpPr/>
          <p:nvPr/>
        </p:nvSpPr>
        <p:spPr>
          <a:xfrm rot="240000">
            <a:off x="5724000" y="1620000"/>
            <a:ext cx="2232247" cy="2483140"/>
          </a:xfrm>
          <a:prstGeom prst="ellipse">
            <a:avLst/>
          </a:prstGeom>
          <a:blipFill>
            <a:blip r:embed="rId4" cstate="print"/>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0" y="180000"/>
            <a:ext cx="8640762" cy="1446550"/>
          </a:xfrm>
          <a:prstGeom prst="rect">
            <a:avLst/>
          </a:prstGeom>
          <a:noFill/>
          <a:ln>
            <a:noFill/>
          </a:ln>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400" b="1" dirty="0" smtClean="0">
                <a:ln w="38100">
                  <a:solidFill>
                    <a:schemeClr val="tx1"/>
                  </a:solidFill>
                </a:ln>
                <a:solidFill>
                  <a:schemeClr val="accent6">
                    <a:lumMod val="50000"/>
                  </a:schemeClr>
                </a:solidFill>
                <a:effectLst>
                  <a:innerShdw blurRad="69850" dist="43180" dir="5400000">
                    <a:srgbClr val="000000">
                      <a:alpha val="65000"/>
                    </a:srgbClr>
                  </a:innerShdw>
                </a:effectLst>
                <a:latin typeface="Algerian" pitchFamily="82" charset="0"/>
              </a:rPr>
              <a:t>Sur  les  traces  </a:t>
            </a:r>
          </a:p>
          <a:p>
            <a:pPr algn="ctr"/>
            <a:r>
              <a:rPr lang="fr-FR" sz="4400" b="1" dirty="0" smtClean="0">
                <a:ln w="38100">
                  <a:solidFill>
                    <a:schemeClr val="tx1"/>
                  </a:solidFill>
                </a:ln>
                <a:solidFill>
                  <a:schemeClr val="accent6">
                    <a:lumMod val="50000"/>
                  </a:schemeClr>
                </a:solidFill>
                <a:effectLst>
                  <a:innerShdw blurRad="69850" dist="43180" dir="5400000">
                    <a:srgbClr val="000000">
                      <a:alpha val="65000"/>
                    </a:srgbClr>
                  </a:innerShdw>
                </a:effectLst>
                <a:latin typeface="Algerian" pitchFamily="82" charset="0"/>
              </a:rPr>
              <a:t>du  patrimoine  alsacien</a:t>
            </a:r>
            <a:endParaRPr lang="fr-FR" sz="4800" b="1" dirty="0" smtClean="0">
              <a:ln w="38100">
                <a:solidFill>
                  <a:schemeClr val="tx1"/>
                </a:solidFill>
              </a:ln>
              <a:solidFill>
                <a:schemeClr val="accent6">
                  <a:lumMod val="50000"/>
                </a:schemeClr>
              </a:solidFill>
              <a:effectLst>
                <a:innerShdw blurRad="69850" dist="43180" dir="5400000">
                  <a:srgbClr val="000000">
                    <a:alpha val="65000"/>
                  </a:srgbClr>
                </a:innerShdw>
              </a:effectLst>
              <a:latin typeface="Algerian" pitchFamily="82" charset="0"/>
            </a:endParaRPr>
          </a:p>
        </p:txBody>
      </p:sp>
      <p:sp>
        <p:nvSpPr>
          <p:cNvPr id="3" name="ZoneTexte 2"/>
          <p:cNvSpPr txBox="1"/>
          <p:nvPr/>
        </p:nvSpPr>
        <p:spPr>
          <a:xfrm>
            <a:off x="7344717" y="1512000"/>
            <a:ext cx="1296046" cy="3046988"/>
          </a:xfrm>
          <a:prstGeom prst="rect">
            <a:avLst/>
          </a:prstGeom>
          <a:noFill/>
        </p:spPr>
        <p:txBody>
          <a:bodyPr wrap="square" rtlCol="0">
            <a:spAutoFit/>
          </a:bodyPr>
          <a:lstStyle/>
          <a:p>
            <a:pPr algn="r"/>
            <a:r>
              <a:rPr lang="fr-FR" sz="2400" b="1" dirty="0" smtClean="0">
                <a:solidFill>
                  <a:prstClr val="black"/>
                </a:solidFill>
                <a:latin typeface="Chiller" pitchFamily="82" charset="0"/>
              </a:rPr>
              <a:t>Il y a tant </a:t>
            </a:r>
            <a:r>
              <a:rPr lang="fr-FR" sz="2400" b="1" dirty="0" smtClean="0">
                <a:solidFill>
                  <a:prstClr val="black"/>
                </a:solidFill>
                <a:latin typeface="Chiller" pitchFamily="82" charset="0"/>
              </a:rPr>
              <a:t>d’histoires</a:t>
            </a:r>
          </a:p>
          <a:p>
            <a:pPr algn="r"/>
            <a:r>
              <a:rPr lang="fr-FR" sz="2400" b="1" dirty="0" smtClean="0">
                <a:solidFill>
                  <a:prstClr val="black"/>
                </a:solidFill>
                <a:latin typeface="Chiller" pitchFamily="82" charset="0"/>
              </a:rPr>
              <a:t> </a:t>
            </a:r>
            <a:r>
              <a:rPr lang="fr-FR" sz="2400" b="1" dirty="0" smtClean="0">
                <a:solidFill>
                  <a:prstClr val="black"/>
                </a:solidFill>
                <a:latin typeface="Chiller" pitchFamily="82" charset="0"/>
              </a:rPr>
              <a:t>à écrire dans une seule image que chacun y invente la sienne</a:t>
            </a:r>
          </a:p>
        </p:txBody>
      </p:sp>
      <p:sp>
        <p:nvSpPr>
          <p:cNvPr id="5" name="ZoneTexte 4"/>
          <p:cNvSpPr txBox="1"/>
          <p:nvPr/>
        </p:nvSpPr>
        <p:spPr>
          <a:xfrm>
            <a:off x="2592000" y="5328000"/>
            <a:ext cx="3492614" cy="430887"/>
          </a:xfrm>
          <a:prstGeom prst="rect">
            <a:avLst/>
          </a:prstGeom>
          <a:noFill/>
        </p:spPr>
        <p:txBody>
          <a:bodyPr wrap="square" rtlCol="0">
            <a:spAutoFit/>
          </a:bodyPr>
          <a:lstStyle/>
          <a:p>
            <a:pPr algn="ctr" defTabSz="945642"/>
            <a:r>
              <a:rPr lang="fr-FR" sz="1100" b="1" dirty="0" smtClean="0">
                <a:ln w="1905">
                  <a:noFill/>
                </a:ln>
                <a:effectLst>
                  <a:outerShdw blurRad="50800" dist="50800" dir="5400000" algn="ctr" rotWithShape="0">
                    <a:srgbClr val="000000">
                      <a:alpha val="62000"/>
                    </a:srgbClr>
                  </a:outerShdw>
                </a:effectLst>
                <a:latin typeface="Courgette" pitchFamily="2" charset="0"/>
              </a:rPr>
              <a:t>Photos   prises  par  différents  randonneurs  </a:t>
            </a:r>
          </a:p>
          <a:p>
            <a:pPr algn="ctr" defTabSz="945642"/>
            <a:r>
              <a:rPr lang="fr-FR" sz="1100" b="1" dirty="0" smtClean="0">
                <a:ln w="1905">
                  <a:noFill/>
                </a:ln>
                <a:effectLst>
                  <a:outerShdw blurRad="50800" dist="50800" dir="5400000" algn="ctr" rotWithShape="0">
                    <a:srgbClr val="000000">
                      <a:alpha val="62000"/>
                    </a:srgbClr>
                  </a:outerShdw>
                </a:effectLst>
                <a:latin typeface="Courgette" pitchFamily="2" charset="0"/>
              </a:rPr>
              <a:t> pour  le  plaisir  du  partage</a:t>
            </a:r>
            <a:r>
              <a:rPr lang="fr-FR" sz="1000" b="1" dirty="0" smtClean="0">
                <a:ln w="1905">
                  <a:noFill/>
                </a:ln>
                <a:effectLst>
                  <a:outerShdw blurRad="50800" dist="50800" dir="5400000" algn="ctr" rotWithShape="0">
                    <a:srgbClr val="000000">
                      <a:alpha val="62000"/>
                    </a:srgbClr>
                  </a:outerShdw>
                </a:effectLst>
                <a:latin typeface="Courgette" pitchFamily="2" charset="0"/>
              </a:rPr>
              <a:t>  </a:t>
            </a:r>
            <a:endParaRPr lang="fr-FR" sz="1000" b="1" dirty="0">
              <a:ln w="1905">
                <a:noFill/>
              </a:ln>
              <a:effectLst>
                <a:outerShdw blurRad="50800" dist="50800" dir="5400000" algn="ctr" rotWithShape="0">
                  <a:srgbClr val="000000">
                    <a:alpha val="62000"/>
                  </a:srgbClr>
                </a:outerShdw>
              </a:effectLst>
              <a:latin typeface="Courgette" pitchFamily="2" charset="0"/>
            </a:endParaRPr>
          </a:p>
        </p:txBody>
      </p:sp>
      <p:pic>
        <p:nvPicPr>
          <p:cNvPr id="6" name="Image 5" descr="0a0000004 souris-non.gif"/>
          <p:cNvPicPr>
            <a:picLocks noChangeAspect="1"/>
          </p:cNvPicPr>
          <p:nvPr/>
        </p:nvPicPr>
        <p:blipFill>
          <a:blip r:embed="rId5" cstate="print"/>
          <a:stretch>
            <a:fillRect/>
          </a:stretch>
        </p:blipFill>
        <p:spPr>
          <a:xfrm>
            <a:off x="1800101" y="3528591"/>
            <a:ext cx="852554" cy="1080000"/>
          </a:xfrm>
          <a:prstGeom prst="rect">
            <a:avLst/>
          </a:prstGeom>
        </p:spPr>
      </p:pic>
      <p:sp>
        <p:nvSpPr>
          <p:cNvPr id="7" name="ZoneTexte 6"/>
          <p:cNvSpPr txBox="1"/>
          <p:nvPr/>
        </p:nvSpPr>
        <p:spPr>
          <a:xfrm>
            <a:off x="1728093" y="1800399"/>
            <a:ext cx="4320480" cy="1754326"/>
          </a:xfrm>
          <a:prstGeom prst="rect">
            <a:avLst/>
          </a:prstGeom>
          <a:noFill/>
        </p:spPr>
        <p:txBody>
          <a:bodyPr wrap="square" rtlCol="0">
            <a:spAutoFit/>
          </a:bodyPr>
          <a:lstStyle/>
          <a:p>
            <a:pPr algn="ctr"/>
            <a:r>
              <a:rPr lang="fr-FR" sz="2400" dirty="0" smtClean="0">
                <a:ln>
                  <a:solidFill>
                    <a:srgbClr val="FFC000"/>
                  </a:solidFill>
                </a:ln>
                <a:solidFill>
                  <a:prstClr val="black"/>
                </a:solidFill>
                <a:latin typeface="Arial Black" pitchFamily="34" charset="0"/>
              </a:rPr>
              <a:t> </a:t>
            </a:r>
            <a:r>
              <a:rPr lang="de-DE" sz="4400" b="1" dirty="0" smtClean="0">
                <a:ln w="25400">
                  <a:solidFill>
                    <a:srgbClr val="FFC000"/>
                  </a:solidFill>
                </a:ln>
                <a:solidFill>
                  <a:prstClr val="black"/>
                </a:solidFill>
                <a:latin typeface="Arial Black" pitchFamily="34" charset="0"/>
              </a:rPr>
              <a:t>Bouxwiller</a:t>
            </a:r>
            <a:r>
              <a:rPr lang="de-DE" sz="4000" b="1" dirty="0" smtClean="0">
                <a:ln w="31750">
                  <a:solidFill>
                    <a:srgbClr val="FFC000"/>
                  </a:solidFill>
                </a:ln>
                <a:solidFill>
                  <a:prstClr val="black"/>
                </a:solidFill>
                <a:latin typeface="Arial Black" pitchFamily="34" charset="0"/>
              </a:rPr>
              <a:t> </a:t>
            </a:r>
            <a:r>
              <a:rPr lang="de-DE" sz="3200" b="1" dirty="0" smtClean="0">
                <a:ln w="19050">
                  <a:solidFill>
                    <a:srgbClr val="FFC000"/>
                  </a:solidFill>
                </a:ln>
                <a:solidFill>
                  <a:prstClr val="black"/>
                </a:solidFill>
                <a:latin typeface="Arial Black" pitchFamily="34" charset="0"/>
              </a:rPr>
              <a:t>capitale de Hanau Lichtenberg</a:t>
            </a:r>
            <a:endParaRPr lang="fr-FR" sz="2400" dirty="0">
              <a:ln w="19050">
                <a:solidFill>
                  <a:srgbClr val="FFC000"/>
                </a:solidFill>
              </a:ln>
              <a:solidFill>
                <a:prstClr val="black"/>
              </a:solidFill>
              <a:latin typeface="Arial Black" pitchFamily="34" charset="0"/>
            </a:endParaRPr>
          </a:p>
        </p:txBody>
      </p:sp>
      <p:pic>
        <p:nvPicPr>
          <p:cNvPr id="8" name="Alsace3.wav">
            <a:hlinkClick r:id="" action="ppaction://media"/>
          </p:cNvPr>
          <p:cNvPicPr>
            <a:picLocks noRot="1" noChangeAspect="1"/>
          </p:cNvPicPr>
          <p:nvPr>
            <a:wavAudioFile r:embed="rId1" name="Alsace3.wav"/>
          </p:nvPr>
        </p:nvPicPr>
        <p:blipFill>
          <a:blip r:embed="rId6" cstate="print"/>
          <a:stretch>
            <a:fillRect/>
          </a:stretch>
        </p:blipFill>
        <p:spPr>
          <a:xfrm>
            <a:off x="4464397" y="3888631"/>
            <a:ext cx="244475" cy="244475"/>
          </a:xfrm>
          <a:prstGeom prst="rect">
            <a:avLst/>
          </a:prstGeom>
        </p:spPr>
      </p:pic>
      <p:sp>
        <p:nvSpPr>
          <p:cNvPr id="11" name="Ellipse 10"/>
          <p:cNvSpPr/>
          <p:nvPr/>
        </p:nvSpPr>
        <p:spPr>
          <a:xfrm rot="120000">
            <a:off x="323966" y="1751995"/>
            <a:ext cx="1389145" cy="2089170"/>
          </a:xfrm>
          <a:prstGeom prst="ellipse">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advTm="23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8"/>
                                        </p:tgtEl>
                                      </p:cBhvr>
                                    </p:cmd>
                                  </p:childTnLst>
                                </p:cTn>
                              </p:par>
                            </p:childTnLst>
                          </p:cTn>
                        </p:par>
                        <p:par>
                          <p:cTn id="7" fill="hold">
                            <p:stCondLst>
                              <p:cond delay="0"/>
                            </p:stCondLst>
                            <p:childTnLst>
                              <p:par>
                                <p:cTn id="8" presetID="27" presetClass="entr" presetSubtype="0" fill="hold" nodeType="afterEffect">
                                  <p:stCondLst>
                                    <p:cond delay="2000"/>
                                  </p:stCondLst>
                                  <p:iterate type="lt">
                                    <p:tmPct val="50000"/>
                                  </p:iterate>
                                  <p:childTnLst>
                                    <p:set>
                                      <p:cBhvr>
                                        <p:cTn id="9" dur="1" fill="hold">
                                          <p:stCondLst>
                                            <p:cond delay="0"/>
                                          </p:stCondLst>
                                        </p:cTn>
                                        <p:tgtEl>
                                          <p:spTgt spid="2">
                                            <p:txEl>
                                              <p:pRg st="0" end="0"/>
                                            </p:txEl>
                                          </p:spTgt>
                                        </p:tgtEl>
                                        <p:attrNameLst>
                                          <p:attrName>style.visibility</p:attrName>
                                        </p:attrNameLst>
                                      </p:cBhvr>
                                      <p:to>
                                        <p:strVal val="visible"/>
                                      </p:to>
                                    </p:set>
                                    <p:anim calcmode="discrete" valueType="clr">
                                      <p:cBhvr override="childStyle">
                                        <p:cTn id="10" dur="80"/>
                                        <p:tgtEl>
                                          <p:spTgt spid="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1" dur="80"/>
                                        <p:tgtEl>
                                          <p:spTgt spid="2">
                                            <p:txEl>
                                              <p:pRg st="0" end="0"/>
                                            </p:txEl>
                                          </p:spTgt>
                                        </p:tgtEl>
                                        <p:attrNameLst>
                                          <p:attrName>fillcolor</p:attrName>
                                        </p:attrNameLst>
                                      </p:cBhvr>
                                      <p:tavLst>
                                        <p:tav tm="0">
                                          <p:val>
                                            <p:clrVal>
                                              <a:schemeClr val="accent2"/>
                                            </p:clrVal>
                                          </p:val>
                                        </p:tav>
                                        <p:tav tm="50000">
                                          <p:val>
                                            <p:clrVal>
                                              <a:schemeClr val="hlink"/>
                                            </p:clrVal>
                                          </p:val>
                                        </p:tav>
                                      </p:tavLst>
                                    </p:anim>
                                    <p:set>
                                      <p:cBhvr>
                                        <p:cTn id="12" dur="80"/>
                                        <p:tgtEl>
                                          <p:spTgt spid="2">
                                            <p:txEl>
                                              <p:pRg st="0" end="0"/>
                                            </p:txEl>
                                          </p:spTgt>
                                        </p:tgtEl>
                                        <p:attrNameLst>
                                          <p:attrName>fill.type</p:attrName>
                                        </p:attrNameLst>
                                      </p:cBhvr>
                                      <p:to>
                                        <p:strVal val="solid"/>
                                      </p:to>
                                    </p:set>
                                  </p:childTnLst>
                                </p:cTn>
                              </p:par>
                            </p:childTnLst>
                          </p:cTn>
                        </p:par>
                        <p:par>
                          <p:cTn id="13" fill="hold">
                            <p:stCondLst>
                              <p:cond delay="2520"/>
                            </p:stCondLst>
                            <p:childTnLst>
                              <p:par>
                                <p:cTn id="14" presetID="27" presetClass="entr" presetSubtype="0" fill="hold" nodeType="afterEffect">
                                  <p:stCondLst>
                                    <p:cond delay="500"/>
                                  </p:stCondLst>
                                  <p:iterate type="lt">
                                    <p:tmPct val="50000"/>
                                  </p:iterate>
                                  <p:childTnLst>
                                    <p:set>
                                      <p:cBhvr>
                                        <p:cTn id="15" dur="1" fill="hold">
                                          <p:stCondLst>
                                            <p:cond delay="0"/>
                                          </p:stCondLst>
                                        </p:cTn>
                                        <p:tgtEl>
                                          <p:spTgt spid="2">
                                            <p:txEl>
                                              <p:pRg st="1" end="1"/>
                                            </p:txEl>
                                          </p:spTgt>
                                        </p:tgtEl>
                                        <p:attrNameLst>
                                          <p:attrName>style.visibility</p:attrName>
                                        </p:attrNameLst>
                                      </p:cBhvr>
                                      <p:to>
                                        <p:strVal val="visible"/>
                                      </p:to>
                                    </p:set>
                                    <p:anim calcmode="discrete" valueType="clr">
                                      <p:cBhvr override="childStyle">
                                        <p:cTn id="16" dur="80"/>
                                        <p:tgtEl>
                                          <p:spTgt spid="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2">
                                            <p:txEl>
                                              <p:pRg st="1" end="1"/>
                                            </p:txEl>
                                          </p:spTgt>
                                        </p:tgtEl>
                                        <p:attrNameLst>
                                          <p:attrName>fillcolor</p:attrName>
                                        </p:attrNameLst>
                                      </p:cBhvr>
                                      <p:tavLst>
                                        <p:tav tm="0">
                                          <p:val>
                                            <p:clrVal>
                                              <a:schemeClr val="accent2"/>
                                            </p:clrVal>
                                          </p:val>
                                        </p:tav>
                                        <p:tav tm="50000">
                                          <p:val>
                                            <p:clrVal>
                                              <a:schemeClr val="hlink"/>
                                            </p:clrVal>
                                          </p:val>
                                        </p:tav>
                                      </p:tavLst>
                                    </p:anim>
                                    <p:set>
                                      <p:cBhvr>
                                        <p:cTn id="18" dur="80"/>
                                        <p:tgtEl>
                                          <p:spTgt spid="2">
                                            <p:txEl>
                                              <p:pRg st="1" end="1"/>
                                            </p:txEl>
                                          </p:spTgt>
                                        </p:tgtEl>
                                        <p:attrNameLst>
                                          <p:attrName>fill.type</p:attrName>
                                        </p:attrNameLst>
                                      </p:cBhvr>
                                      <p:to>
                                        <p:strVal val="solid"/>
                                      </p:to>
                                    </p:set>
                                  </p:childTnLst>
                                </p:cTn>
                              </p:par>
                            </p:childTnLst>
                          </p:cTn>
                        </p:par>
                        <p:par>
                          <p:cTn id="19" fill="hold">
                            <p:stCondLst>
                              <p:cond delay="3860"/>
                            </p:stCondLst>
                            <p:childTnLst>
                              <p:par>
                                <p:cTn id="20" presetID="40" presetClass="entr" presetSubtype="0" fill="hold" grpId="0" nodeType="afterEffect">
                                  <p:stCondLst>
                                    <p:cond delay="2000"/>
                                  </p:stCondLst>
                                  <p:iterate type="lt">
                                    <p:tmPct val="10000"/>
                                  </p:iterate>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1000"/>
                                        <p:tgtEl>
                                          <p:spTgt spid="7">
                                            <p:txEl>
                                              <p:pRg st="0" end="0"/>
                                            </p:txEl>
                                          </p:spTgt>
                                        </p:tgtEl>
                                      </p:cBhvr>
                                    </p:animEffect>
                                    <p:anim calcmode="lin" valueType="num">
                                      <p:cBhvr>
                                        <p:cTn id="23" dur="1000" fill="hold"/>
                                        <p:tgtEl>
                                          <p:spTgt spid="7">
                                            <p:txEl>
                                              <p:pRg st="0" end="0"/>
                                            </p:txEl>
                                          </p:spTgt>
                                        </p:tgtEl>
                                        <p:attrNameLst>
                                          <p:attrName>ppt_x</p:attrName>
                                        </p:attrNameLst>
                                      </p:cBhvr>
                                      <p:tavLst>
                                        <p:tav tm="0">
                                          <p:val>
                                            <p:strVal val="#ppt_x-.1"/>
                                          </p:val>
                                        </p:tav>
                                        <p:tav tm="100000">
                                          <p:val>
                                            <p:strVal val="#ppt_x"/>
                                          </p:val>
                                        </p:tav>
                                      </p:tavLst>
                                    </p:anim>
                                    <p:anim calcmode="lin" valueType="num">
                                      <p:cBhvr>
                                        <p:cTn id="24" dur="10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par>
                          <p:cTn id="25" fill="hold">
                            <p:stCondLst>
                              <p:cond delay="10360"/>
                            </p:stCondLst>
                            <p:childTnLst>
                              <p:par>
                                <p:cTn id="26" presetID="24" presetClass="entr" presetSubtype="0" fill="hold" grpId="0" nodeType="afterEffect">
                                  <p:stCondLst>
                                    <p:cond delay="2000"/>
                                  </p:stCondLst>
                                  <p:childTnLst>
                                    <p:set>
                                      <p:cBhvr>
                                        <p:cTn id="27" dur="1" fill="hold">
                                          <p:stCondLst>
                                            <p:cond delay="0"/>
                                          </p:stCondLst>
                                        </p:cTn>
                                        <p:tgtEl>
                                          <p:spTgt spid="3"/>
                                        </p:tgtEl>
                                        <p:attrNameLst>
                                          <p:attrName>style.visibility</p:attrName>
                                        </p:attrNameLst>
                                      </p:cBhvr>
                                      <p:to>
                                        <p:strVal val="visible"/>
                                      </p:to>
                                    </p:set>
                                    <p:anim to="" calcmode="lin" valueType="num">
                                      <p:cBhvr>
                                        <p:cTn id="28" dur="1" fill="hold"/>
                                        <p:tgtEl>
                                          <p:spTgt spid="3"/>
                                        </p:tgtEl>
                                        <p:attrNameLst>
                                          <p:attrName/>
                                        </p:attrNameLst>
                                      </p:cBhvr>
                                    </p:anim>
                                  </p:childTnLst>
                                </p:cTn>
                              </p:par>
                            </p:childTnLst>
                          </p:cTn>
                        </p:par>
                        <p:par>
                          <p:cTn id="29" fill="hold">
                            <p:stCondLst>
                              <p:cond delay="12360"/>
                            </p:stCondLst>
                            <p:childTnLst>
                              <p:par>
                                <p:cTn id="30" presetID="9" presetClass="entr" presetSubtype="0" fill="hold" grpId="0" nodeType="afterEffect">
                                  <p:stCondLst>
                                    <p:cond delay="2000"/>
                                  </p:stCondLst>
                                  <p:childTnLst>
                                    <p:set>
                                      <p:cBhvr>
                                        <p:cTn id="31" dur="1" fill="hold">
                                          <p:stCondLst>
                                            <p:cond delay="0"/>
                                          </p:stCondLst>
                                        </p:cTn>
                                        <p:tgtEl>
                                          <p:spTgt spid="5"/>
                                        </p:tgtEl>
                                        <p:attrNameLst>
                                          <p:attrName>style.visibility</p:attrName>
                                        </p:attrNameLst>
                                      </p:cBhvr>
                                      <p:to>
                                        <p:strVal val="visible"/>
                                      </p:to>
                                    </p:set>
                                    <p:animEffect transition="in" filter="dissolve">
                                      <p:cBhvr>
                                        <p:cTn id="32" dur="1000"/>
                                        <p:tgtEl>
                                          <p:spTgt spid="5"/>
                                        </p:tgtEl>
                                      </p:cBhvr>
                                    </p:animEffect>
                                  </p:childTnLst>
                                </p:cTn>
                              </p:par>
                            </p:childTnLst>
                          </p:cTn>
                        </p:par>
                        <p:par>
                          <p:cTn id="33" fill="hold">
                            <p:stCondLst>
                              <p:cond delay="15360"/>
                            </p:stCondLst>
                            <p:childTnLst>
                              <p:par>
                                <p:cTn id="34" presetID="9" presetClass="entr" presetSubtype="0" fill="hold" nodeType="afterEffect">
                                  <p:stCondLst>
                                    <p:cond delay="2000"/>
                                  </p:stCondLst>
                                  <p:childTnLst>
                                    <p:set>
                                      <p:cBhvr>
                                        <p:cTn id="35" dur="1" fill="hold">
                                          <p:stCondLst>
                                            <p:cond delay="0"/>
                                          </p:stCondLst>
                                        </p:cTn>
                                        <p:tgtEl>
                                          <p:spTgt spid="6"/>
                                        </p:tgtEl>
                                        <p:attrNameLst>
                                          <p:attrName>style.visibility</p:attrName>
                                        </p:attrNameLst>
                                      </p:cBhvr>
                                      <p:to>
                                        <p:strVal val="visible"/>
                                      </p:to>
                                    </p:set>
                                    <p:animEffect transition="in" filter="dissolve">
                                      <p:cBhvr>
                                        <p:cTn id="3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7" repeatCount="indefinite"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3" grpId="0"/>
      <p:bldP spid="5" grpId="0"/>
      <p:bldP spid="7"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pic>
        <p:nvPicPr>
          <p:cNvPr id="6" name="Image 5" descr="5a01b5c47ca233f48ba62788.png"/>
          <p:cNvPicPr preferRelativeResize="0">
            <a:picLocks/>
          </p:cNvPicPr>
          <p:nvPr/>
        </p:nvPicPr>
        <p:blipFill>
          <a:blip r:embed="rId3" cstate="print"/>
          <a:stretch>
            <a:fillRect/>
          </a:stretch>
        </p:blipFill>
        <p:spPr>
          <a:xfrm>
            <a:off x="0" y="0"/>
            <a:ext cx="8640000" cy="5760000"/>
          </a:xfrm>
          <a:prstGeom prst="rect">
            <a:avLst/>
          </a:prstGeom>
        </p:spPr>
      </p:pic>
      <p:sp>
        <p:nvSpPr>
          <p:cNvPr id="7" name="Rectangle 6"/>
          <p:cNvSpPr/>
          <p:nvPr/>
        </p:nvSpPr>
        <p:spPr>
          <a:xfrm>
            <a:off x="431949" y="-36000"/>
            <a:ext cx="3741936" cy="1323439"/>
          </a:xfrm>
          <a:prstGeom prst="rect">
            <a:avLst/>
          </a:prstGeom>
        </p:spPr>
        <p:txBody>
          <a:bodyPr wrap="square">
            <a:spAutoFit/>
          </a:bodyPr>
          <a:lstStyle/>
          <a:p>
            <a:pPr algn="ctr"/>
            <a:r>
              <a:rPr lang="fr-FR" sz="3200" b="1" dirty="0" smtClean="0">
                <a:solidFill>
                  <a:schemeClr val="bg1"/>
                </a:solidFill>
              </a:rPr>
              <a:t>Bouxwiller, </a:t>
            </a:r>
          </a:p>
          <a:p>
            <a:pPr algn="ctr"/>
            <a:r>
              <a:rPr lang="fr-FR" sz="2400" b="1" dirty="0" smtClean="0"/>
              <a:t>une ville aux multiples richesses</a:t>
            </a:r>
            <a:endParaRPr lang="fr-FR" sz="2400" dirty="0"/>
          </a:p>
        </p:txBody>
      </p:sp>
      <p:sp>
        <p:nvSpPr>
          <p:cNvPr id="8" name="Rectangle 7"/>
          <p:cNvSpPr/>
          <p:nvPr/>
        </p:nvSpPr>
        <p:spPr>
          <a:xfrm>
            <a:off x="4464397" y="-36000"/>
            <a:ext cx="3741936" cy="1323439"/>
          </a:xfrm>
          <a:prstGeom prst="rect">
            <a:avLst/>
          </a:prstGeom>
        </p:spPr>
        <p:txBody>
          <a:bodyPr wrap="square">
            <a:spAutoFit/>
          </a:bodyPr>
          <a:lstStyle/>
          <a:p>
            <a:pPr algn="ctr"/>
            <a:r>
              <a:rPr lang="fr-FR" sz="3200" b="1" dirty="0" smtClean="0">
                <a:solidFill>
                  <a:schemeClr val="bg1"/>
                </a:solidFill>
              </a:rPr>
              <a:t>Le Pays de Hanau, </a:t>
            </a:r>
          </a:p>
          <a:p>
            <a:pPr algn="ctr"/>
            <a:r>
              <a:rPr lang="fr-FR" sz="2400" b="1" dirty="0" smtClean="0"/>
              <a:t>berceau des symboles de l’Alsace</a:t>
            </a:r>
            <a:endParaRPr lang="fr-FR" sz="2400" dirty="0"/>
          </a:p>
        </p:txBody>
      </p:sp>
      <p:sp>
        <p:nvSpPr>
          <p:cNvPr id="9" name="Rectangle 8"/>
          <p:cNvSpPr/>
          <p:nvPr/>
        </p:nvSpPr>
        <p:spPr>
          <a:xfrm>
            <a:off x="503957" y="1152000"/>
            <a:ext cx="3672408" cy="4154984"/>
          </a:xfrm>
          <a:prstGeom prst="rect">
            <a:avLst/>
          </a:prstGeom>
        </p:spPr>
        <p:txBody>
          <a:bodyPr wrap="square">
            <a:spAutoFit/>
          </a:bodyPr>
          <a:lstStyle/>
          <a:p>
            <a:pPr algn="ctr"/>
            <a:r>
              <a:rPr lang="fr-FR" sz="2200" dirty="0" smtClean="0">
                <a:latin typeface="Baskerville Old Face" pitchFamily="18" charset="0"/>
              </a:rPr>
              <a:t>Capitale du Pays de Hanau, Bouxwiller est l’une des plus belles villes d’Alsace du Nord. Cette charmante petite ville possède de magnifiques maisons à colombages et de remarquables oriels. Forte d’une histoire et d’un patrimoine exceptionnels, Bouxwiller est source d’étonnement et d’émerveillement.</a:t>
            </a:r>
            <a:endParaRPr lang="fr-FR" sz="2200" dirty="0">
              <a:latin typeface="Baskerville Old Face" pitchFamily="18" charset="0"/>
            </a:endParaRPr>
          </a:p>
        </p:txBody>
      </p:sp>
      <p:sp>
        <p:nvSpPr>
          <p:cNvPr id="10" name="Rectangle 9"/>
          <p:cNvSpPr/>
          <p:nvPr/>
        </p:nvSpPr>
        <p:spPr>
          <a:xfrm>
            <a:off x="4464397" y="1080000"/>
            <a:ext cx="3669928" cy="4154984"/>
          </a:xfrm>
          <a:prstGeom prst="rect">
            <a:avLst/>
          </a:prstGeom>
        </p:spPr>
        <p:txBody>
          <a:bodyPr wrap="square">
            <a:spAutoFit/>
          </a:bodyPr>
          <a:lstStyle/>
          <a:p>
            <a:pPr algn="ctr"/>
            <a:r>
              <a:rPr lang="fr-FR" sz="2200" dirty="0" smtClean="0">
                <a:latin typeface="Baskerville Old Face" pitchFamily="18" charset="0"/>
              </a:rPr>
              <a:t>La coiffe traditionnelle, avec son grand </a:t>
            </a:r>
            <a:r>
              <a:rPr lang="fr-FR" sz="2200" dirty="0" err="1" smtClean="0">
                <a:latin typeface="Baskerville Old Face" pitchFamily="18" charset="0"/>
              </a:rPr>
              <a:t>noeud</a:t>
            </a:r>
            <a:r>
              <a:rPr lang="fr-FR" sz="2200" dirty="0" smtClean="0">
                <a:latin typeface="Baskerville Old Face" pitchFamily="18" charset="0"/>
              </a:rPr>
              <a:t> noir, et le bretzel en sont originaires ! On raconte que c’est le comte de Bouxwiller Jacques le Barbu qui aurait enfermé le boulanger qui se serait moqué de sa bien-aimée. Pour pouvoir obtenir de nouveau sa liberté, il lui aurait été demandé de réaliser un gâteau à travers lequel on puisse voir trois fois le soleil… !</a:t>
            </a:r>
            <a:endParaRPr lang="fr-FR" sz="2200" dirty="0">
              <a:latin typeface="Baskerville Old Face" pitchFamily="18" charset="0"/>
            </a:endParaRPr>
          </a:p>
        </p:txBody>
      </p:sp>
      <p:pic>
        <p:nvPicPr>
          <p:cNvPr id="11" name="Image 10" descr="0a0000003.gif"/>
          <p:cNvPicPr>
            <a:picLocks noChangeAspect="1"/>
          </p:cNvPicPr>
          <p:nvPr/>
        </p:nvPicPr>
        <p:blipFill>
          <a:blip r:embed="rId4" cstate="print"/>
          <a:stretch>
            <a:fillRect/>
          </a:stretch>
        </p:blipFill>
        <p:spPr>
          <a:xfrm>
            <a:off x="8208813" y="5256783"/>
            <a:ext cx="297180" cy="297180"/>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pic>
        <p:nvPicPr>
          <p:cNvPr id="6" name="Image 5" descr="5a01b5c47ca233f48ba62788.png"/>
          <p:cNvPicPr preferRelativeResize="0">
            <a:picLocks/>
          </p:cNvPicPr>
          <p:nvPr/>
        </p:nvPicPr>
        <p:blipFill>
          <a:blip r:embed="rId3" cstate="print"/>
          <a:stretch>
            <a:fillRect/>
          </a:stretch>
        </p:blipFill>
        <p:spPr>
          <a:xfrm>
            <a:off x="0" y="0"/>
            <a:ext cx="8640000" cy="5760000"/>
          </a:xfrm>
          <a:prstGeom prst="rect">
            <a:avLst/>
          </a:prstGeom>
        </p:spPr>
      </p:pic>
      <p:pic>
        <p:nvPicPr>
          <p:cNvPr id="5" name="Image 4" descr="0a0000003.gif"/>
          <p:cNvPicPr>
            <a:picLocks noChangeAspect="1"/>
          </p:cNvPicPr>
          <p:nvPr/>
        </p:nvPicPr>
        <p:blipFill>
          <a:blip r:embed="rId4" cstate="print"/>
          <a:stretch>
            <a:fillRect/>
          </a:stretch>
        </p:blipFill>
        <p:spPr>
          <a:xfrm>
            <a:off x="8208813" y="5256783"/>
            <a:ext cx="297180" cy="297180"/>
          </a:xfrm>
          <a:prstGeom prst="rect">
            <a:avLst/>
          </a:prstGeom>
        </p:spPr>
      </p:pic>
      <p:sp>
        <p:nvSpPr>
          <p:cNvPr id="9" name="Rectangle 8"/>
          <p:cNvSpPr/>
          <p:nvPr/>
        </p:nvSpPr>
        <p:spPr>
          <a:xfrm>
            <a:off x="359941" y="-36000"/>
            <a:ext cx="7992888" cy="523220"/>
          </a:xfrm>
          <a:prstGeom prst="rect">
            <a:avLst/>
          </a:prstGeom>
        </p:spPr>
        <p:txBody>
          <a:bodyPr wrap="square">
            <a:spAutoFit/>
          </a:bodyPr>
          <a:lstStyle/>
          <a:p>
            <a:pPr algn="ctr"/>
            <a:r>
              <a:rPr lang="fr-FR" sz="2800" b="1" dirty="0" smtClean="0">
                <a:solidFill>
                  <a:schemeClr val="bg1"/>
                </a:solidFill>
              </a:rPr>
              <a:t>Un patrimoine d’exception</a:t>
            </a:r>
            <a:endParaRPr lang="fr-FR" sz="2800" dirty="0">
              <a:solidFill>
                <a:schemeClr val="bg1"/>
              </a:solidFill>
            </a:endParaRPr>
          </a:p>
        </p:txBody>
      </p:sp>
      <p:sp>
        <p:nvSpPr>
          <p:cNvPr id="10" name="Rectangle 9"/>
          <p:cNvSpPr/>
          <p:nvPr/>
        </p:nvSpPr>
        <p:spPr>
          <a:xfrm>
            <a:off x="503957" y="504255"/>
            <a:ext cx="3672408" cy="4832092"/>
          </a:xfrm>
          <a:prstGeom prst="rect">
            <a:avLst/>
          </a:prstGeom>
        </p:spPr>
        <p:txBody>
          <a:bodyPr wrap="square">
            <a:spAutoFit/>
          </a:bodyPr>
          <a:lstStyle/>
          <a:p>
            <a:pPr algn="ctr"/>
            <a:r>
              <a:rPr lang="fr-FR" sz="2200" dirty="0" smtClean="0">
                <a:latin typeface="Baskerville Old Face" pitchFamily="18" charset="0"/>
              </a:rPr>
              <a:t>Au détour des ruelles du centre historique vous pourrez découvrir des maisons à colombages des XVIème, XVIIème et XVIIIème siècles, mais aussi l’ancienne chancellerie des comtes, l’église catholique et sa tour des XIIème et XIVème siècles, l’église protestante du XVIIème siècle, les vestiges du mur d’enceinte de la ville mais aussi d’autres placettes pleines de charme :</a:t>
            </a:r>
            <a:endParaRPr lang="fr-FR" sz="2200" dirty="0">
              <a:latin typeface="Baskerville Old Face" pitchFamily="18" charset="0"/>
            </a:endParaRPr>
          </a:p>
        </p:txBody>
      </p:sp>
      <p:sp>
        <p:nvSpPr>
          <p:cNvPr id="11" name="Rectangle 10"/>
          <p:cNvSpPr/>
          <p:nvPr/>
        </p:nvSpPr>
        <p:spPr>
          <a:xfrm>
            <a:off x="4464397" y="684000"/>
            <a:ext cx="3669928" cy="3816429"/>
          </a:xfrm>
          <a:prstGeom prst="rect">
            <a:avLst/>
          </a:prstGeom>
        </p:spPr>
        <p:txBody>
          <a:bodyPr wrap="square">
            <a:spAutoFit/>
          </a:bodyPr>
          <a:lstStyle/>
          <a:p>
            <a:r>
              <a:rPr lang="fr-FR" sz="2200" dirty="0" smtClean="0">
                <a:latin typeface="Baskerville Old Face" pitchFamily="18" charset="0"/>
              </a:rPr>
              <a:t>la place du Château, la place du Marché aux Grains, la place de la Grange aux Dîmes. Plusieurs édifices sont classés Monuments historiques.</a:t>
            </a:r>
          </a:p>
          <a:p>
            <a:pPr algn="ctr"/>
            <a:r>
              <a:rPr lang="fr-FR" sz="2200" dirty="0" smtClean="0">
                <a:latin typeface="Baskerville Old Face" pitchFamily="18" charset="0"/>
              </a:rPr>
              <a:t>Bouxwiller était un important pôle chimique et industriel au XXème siècle. La ville a su conserver et valoriser les vestiges de son riche passé, du Moyen Âge à nos jours. </a:t>
            </a:r>
            <a:endParaRPr lang="fr-FR" sz="2200" dirty="0">
              <a:latin typeface="Baskerville Old Face" pitchFamily="18" charset="0"/>
            </a:endParaRPr>
          </a:p>
        </p:txBody>
      </p:sp>
    </p:spTree>
  </p:cSld>
  <p:clrMapOvr>
    <a:masterClrMapping/>
  </p:clrMapOvr>
  <p:transition spd="slow">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pic>
        <p:nvPicPr>
          <p:cNvPr id="6" name="Image 5" descr="5a01b5c47ca233f48ba62788.png"/>
          <p:cNvPicPr preferRelativeResize="0">
            <a:picLocks/>
          </p:cNvPicPr>
          <p:nvPr/>
        </p:nvPicPr>
        <p:blipFill>
          <a:blip r:embed="rId3" cstate="print"/>
          <a:stretch>
            <a:fillRect/>
          </a:stretch>
        </p:blipFill>
        <p:spPr>
          <a:xfrm>
            <a:off x="1" y="0"/>
            <a:ext cx="8636647" cy="5760000"/>
          </a:xfrm>
          <a:prstGeom prst="rect">
            <a:avLst/>
          </a:prstGeom>
        </p:spPr>
      </p:pic>
      <p:pic>
        <p:nvPicPr>
          <p:cNvPr id="5" name="Image 4" descr="0a0000003.gif"/>
          <p:cNvPicPr>
            <a:picLocks noChangeAspect="1"/>
          </p:cNvPicPr>
          <p:nvPr/>
        </p:nvPicPr>
        <p:blipFill>
          <a:blip r:embed="rId4" cstate="print"/>
          <a:stretch>
            <a:fillRect/>
          </a:stretch>
        </p:blipFill>
        <p:spPr>
          <a:xfrm>
            <a:off x="8208813" y="5256783"/>
            <a:ext cx="297180" cy="297180"/>
          </a:xfrm>
          <a:prstGeom prst="rect">
            <a:avLst/>
          </a:prstGeom>
        </p:spPr>
      </p:pic>
      <p:sp>
        <p:nvSpPr>
          <p:cNvPr id="10" name="Rectangle 9"/>
          <p:cNvSpPr/>
          <p:nvPr/>
        </p:nvSpPr>
        <p:spPr>
          <a:xfrm>
            <a:off x="503957" y="-36000"/>
            <a:ext cx="3672408" cy="584775"/>
          </a:xfrm>
          <a:prstGeom prst="rect">
            <a:avLst/>
          </a:prstGeom>
        </p:spPr>
        <p:txBody>
          <a:bodyPr wrap="square">
            <a:spAutoFit/>
          </a:bodyPr>
          <a:lstStyle/>
          <a:p>
            <a:pPr algn="ctr"/>
            <a:r>
              <a:rPr lang="fr-FR" sz="3200" b="1" dirty="0" smtClean="0">
                <a:solidFill>
                  <a:schemeClr val="bg1"/>
                </a:solidFill>
              </a:rPr>
              <a:t>Une ville dynamique</a:t>
            </a:r>
            <a:endParaRPr lang="fr-FR" sz="3200" dirty="0">
              <a:solidFill>
                <a:schemeClr val="bg1"/>
              </a:solidFill>
            </a:endParaRPr>
          </a:p>
        </p:txBody>
      </p:sp>
      <p:sp>
        <p:nvSpPr>
          <p:cNvPr id="11" name="Rectangle 10"/>
          <p:cNvSpPr/>
          <p:nvPr/>
        </p:nvSpPr>
        <p:spPr>
          <a:xfrm>
            <a:off x="503957" y="468000"/>
            <a:ext cx="3672408" cy="4832092"/>
          </a:xfrm>
          <a:prstGeom prst="rect">
            <a:avLst/>
          </a:prstGeom>
        </p:spPr>
        <p:txBody>
          <a:bodyPr wrap="square">
            <a:spAutoFit/>
          </a:bodyPr>
          <a:lstStyle/>
          <a:p>
            <a:pPr algn="ctr"/>
            <a:r>
              <a:rPr lang="fr-FR" sz="2200" dirty="0" smtClean="0">
                <a:latin typeface="Baskerville Old Face" pitchFamily="18" charset="0"/>
              </a:rPr>
              <a:t>Associée à 3 communes, </a:t>
            </a:r>
            <a:r>
              <a:rPr lang="fr-FR" sz="2200" dirty="0" err="1" smtClean="0">
                <a:latin typeface="Baskerville Old Face" pitchFamily="18" charset="0"/>
              </a:rPr>
              <a:t>Imbsheim</a:t>
            </a:r>
            <a:r>
              <a:rPr lang="fr-FR" sz="2200" dirty="0" smtClean="0">
                <a:latin typeface="Baskerville Old Face" pitchFamily="18" charset="0"/>
              </a:rPr>
              <a:t>, </a:t>
            </a:r>
            <a:r>
              <a:rPr lang="fr-FR" sz="2200" dirty="0" err="1" smtClean="0">
                <a:latin typeface="Baskerville Old Face" pitchFamily="18" charset="0"/>
              </a:rPr>
              <a:t>Riedheim</a:t>
            </a:r>
            <a:r>
              <a:rPr lang="fr-FR" sz="2200" dirty="0" smtClean="0">
                <a:latin typeface="Baskerville Old Face" pitchFamily="18" charset="0"/>
              </a:rPr>
              <a:t>, </a:t>
            </a:r>
            <a:r>
              <a:rPr lang="fr-FR" sz="2200" dirty="0" err="1" smtClean="0">
                <a:latin typeface="Baskerville Old Face" pitchFamily="18" charset="0"/>
              </a:rPr>
              <a:t>Griesbach</a:t>
            </a:r>
            <a:r>
              <a:rPr lang="fr-FR" sz="2200" dirty="0" smtClean="0">
                <a:latin typeface="Baskerville Old Face" pitchFamily="18" charset="0"/>
              </a:rPr>
              <a:t>-le-Bastberg, la Ville compte actuellement plus de 4000 habitants. Avec ses administrations, commerces, industries, ses nombreuses associations, ses équipements sportifs, ses 2000 enfants et jeunes scolarisés, ses nombreuses animations, ce chef-lieu de canton est une ville dynamique qui offre tous les services d’une ville moderne.</a:t>
            </a:r>
            <a:endParaRPr lang="fr-FR" sz="2200" dirty="0">
              <a:latin typeface="Baskerville Old Face" pitchFamily="18" charset="0"/>
            </a:endParaRPr>
          </a:p>
        </p:txBody>
      </p:sp>
      <p:sp>
        <p:nvSpPr>
          <p:cNvPr id="12" name="Rectangle 11"/>
          <p:cNvSpPr/>
          <p:nvPr/>
        </p:nvSpPr>
        <p:spPr>
          <a:xfrm>
            <a:off x="4536405" y="-36000"/>
            <a:ext cx="3672408" cy="954107"/>
          </a:xfrm>
          <a:prstGeom prst="rect">
            <a:avLst/>
          </a:prstGeom>
        </p:spPr>
        <p:txBody>
          <a:bodyPr wrap="square">
            <a:spAutoFit/>
          </a:bodyPr>
          <a:lstStyle/>
          <a:p>
            <a:pPr algn="ctr"/>
            <a:r>
              <a:rPr lang="fr-FR" sz="3200" b="1" dirty="0" smtClean="0">
                <a:solidFill>
                  <a:schemeClr val="bg1"/>
                </a:solidFill>
              </a:rPr>
              <a:t>Un marché de Noël</a:t>
            </a:r>
          </a:p>
          <a:p>
            <a:pPr algn="ctr"/>
            <a:r>
              <a:rPr lang="fr-FR" sz="2400" b="1" dirty="0" smtClean="0"/>
              <a:t>exceptionnel </a:t>
            </a:r>
            <a:endParaRPr lang="fr-FR" sz="2400" dirty="0"/>
          </a:p>
        </p:txBody>
      </p:sp>
      <p:sp>
        <p:nvSpPr>
          <p:cNvPr id="13" name="Rectangle 12"/>
          <p:cNvSpPr/>
          <p:nvPr/>
        </p:nvSpPr>
        <p:spPr>
          <a:xfrm>
            <a:off x="4464397" y="1008000"/>
            <a:ext cx="3741936" cy="3477875"/>
          </a:xfrm>
          <a:prstGeom prst="rect">
            <a:avLst/>
          </a:prstGeom>
        </p:spPr>
        <p:txBody>
          <a:bodyPr wrap="square">
            <a:spAutoFit/>
          </a:bodyPr>
          <a:lstStyle/>
          <a:p>
            <a:pPr algn="ctr"/>
            <a:r>
              <a:rPr lang="fr-FR" sz="2200" dirty="0" smtClean="0">
                <a:latin typeface="Baskerville Old Face" pitchFamily="18" charset="0"/>
              </a:rPr>
              <a:t>L’évènement incontournable à Bouxwiller, c’est aussi le Marché de Noël qui a lieu tous les ans, le deuxième week-end du mois de décembre. Découvrez l’un des plus beaux et des plus authentiques marchés de Noël d’Alsace accueillant uniquement des produits d’artisanat locaux.</a:t>
            </a:r>
            <a:endParaRPr lang="fr-FR" sz="2200" dirty="0">
              <a:latin typeface="Baskerville Old Face" pitchFamily="18" charset="0"/>
            </a:endParaRPr>
          </a:p>
        </p:txBody>
      </p:sp>
    </p:spTree>
  </p:cSld>
  <p:clrMapOvr>
    <a:masterClrMapping/>
  </p:clrMapOvr>
  <p:transition spd="slow">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6000" b="-6000"/>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412267_4069048366642696_8842452469582995855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87245_4069051739975692_154482457839768395_n.jpg"/>
          <p:cNvPicPr>
            <a:picLocks noChangeAspect="1"/>
          </p:cNvPicPr>
          <p:nvPr/>
        </p:nvPicPr>
        <p:blipFill>
          <a:blip r:embed="rId2" cstate="print"/>
          <a:stretch>
            <a:fillRect/>
          </a:stretch>
        </p:blipFill>
        <p:spPr>
          <a:xfrm>
            <a:off x="0" y="180000"/>
            <a:ext cx="8640000" cy="5450626"/>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86594_4069052213308978_3417740787693558572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81127_4067300663484133_5808957979845422350_n.jpg"/>
          <p:cNvPicPr>
            <a:picLocks noChangeAspect="1"/>
          </p:cNvPicPr>
          <p:nvPr/>
        </p:nvPicPr>
        <p:blipFill>
          <a:blip r:embed="rId2" cstate="print"/>
          <a:stretch>
            <a:fillRect/>
          </a:stretch>
        </p:blipFill>
        <p:spPr>
          <a:xfrm>
            <a:off x="0" y="468000"/>
            <a:ext cx="7802880" cy="438912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80452_4069047279976138_4673391235540784334_n.jpg"/>
          <p:cNvPicPr>
            <a:picLocks noChangeAspect="1"/>
          </p:cNvPicPr>
          <p:nvPr/>
        </p:nvPicPr>
        <p:blipFill>
          <a:blip r:embed="rId2" cstate="print"/>
          <a:stretch>
            <a:fillRect/>
          </a:stretch>
        </p:blipFill>
        <p:spPr>
          <a:xfrm>
            <a:off x="0" y="216000"/>
            <a:ext cx="8640000" cy="5366241"/>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54698_2169572103454614_7767261208168513443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5413975_4069050693309130_4249647336552740880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5490311_4069051123309087_8448940422152062085_n.jpg"/>
          <p:cNvPicPr>
            <a:picLocks noChangeAspect="1"/>
          </p:cNvPicPr>
          <p:nvPr/>
        </p:nvPicPr>
        <p:blipFill>
          <a:blip r:embed="rId2" cstate="print"/>
          <a:stretch>
            <a:fillRect/>
          </a:stretch>
        </p:blipFill>
        <p:spPr>
          <a:xfrm>
            <a:off x="0" y="432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6214486_4069052469975619_4202911053252784982_n.jpg"/>
          <p:cNvPicPr>
            <a:picLocks noChangeAspect="1"/>
          </p:cNvPicPr>
          <p:nvPr/>
        </p:nvPicPr>
        <p:blipFill>
          <a:blip r:embed="rId2" cstate="print"/>
          <a:stretch>
            <a:fillRect/>
          </a:stretch>
        </p:blipFill>
        <p:spPr>
          <a:xfrm>
            <a:off x="0" y="288000"/>
            <a:ext cx="8640000" cy="5231253"/>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3530157_4067300433484156_3111120271715824194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4803280_4069051519975714_5271408039469512803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34632460_4067298816817651_8147387205435778378_n.jpg"/>
          <p:cNvPicPr>
            <a:picLocks noChangeAspect="1"/>
          </p:cNvPicPr>
          <p:nvPr/>
        </p:nvPicPr>
        <p:blipFill>
          <a:blip r:embed="rId2" cstate="print"/>
          <a:stretch>
            <a:fillRect/>
          </a:stretch>
        </p:blipFill>
        <p:spPr>
          <a:xfrm>
            <a:off x="0" y="468000"/>
            <a:ext cx="8640000" cy="4868434"/>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4886067_4066246530256213_2806955337045627708_n.jpg"/>
          <p:cNvPicPr>
            <a:picLocks noChangeAspect="1"/>
          </p:cNvPicPr>
          <p:nvPr/>
        </p:nvPicPr>
        <p:blipFill>
          <a:blip r:embed="rId2" cstate="print"/>
          <a:stretch>
            <a:fillRect/>
          </a:stretch>
        </p:blipFill>
        <p:spPr>
          <a:xfrm>
            <a:off x="0" y="432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4914343_4066246843589515_591270741982330593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015339_4066246460256220_6411187543002039966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113729_4067298950150971_4805304030327447372_n.jpg"/>
          <p:cNvPicPr>
            <a:picLocks noChangeAspect="1"/>
          </p:cNvPicPr>
          <p:nvPr/>
        </p:nvPicPr>
        <p:blipFill>
          <a:blip r:embed="rId2" cstate="print"/>
          <a:stretch>
            <a:fillRect/>
          </a:stretch>
        </p:blipFill>
        <p:spPr>
          <a:xfrm>
            <a:off x="0" y="432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113732_4069050856642447_7278563804174595987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403817_4067298990150967_587032920657479522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507915_4067298853484314_3897720999909681669_n.jpg"/>
          <p:cNvPicPr>
            <a:picLocks noChangeAspect="1"/>
          </p:cNvPicPr>
          <p:nvPr/>
        </p:nvPicPr>
        <p:blipFill>
          <a:blip r:embed="rId2" cstate="print"/>
          <a:stretch>
            <a:fillRect/>
          </a:stretch>
        </p:blipFill>
        <p:spPr>
          <a:xfrm>
            <a:off x="0" y="504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526303_4066247173589482_3808524501914954552_n.jpg"/>
          <p:cNvPicPr>
            <a:picLocks noChangeAspect="1"/>
          </p:cNvPicPr>
          <p:nvPr/>
        </p:nvPicPr>
        <p:blipFill>
          <a:blip r:embed="rId2" cstate="print"/>
          <a:stretch>
            <a:fillRect/>
          </a:stretch>
        </p:blipFill>
        <p:spPr>
          <a:xfrm>
            <a:off x="0" y="432000"/>
            <a:ext cx="8640000" cy="4944385"/>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477290_4069050403309159_4828736647205126990_n.jpg"/>
          <p:cNvPicPr>
            <a:picLocks noChangeAspect="1"/>
          </p:cNvPicPr>
          <p:nvPr/>
        </p:nvPicPr>
        <p:blipFill>
          <a:blip r:embed="rId2" cstate="print"/>
          <a:stretch>
            <a:fillRect/>
          </a:stretch>
        </p:blipFill>
        <p:spPr>
          <a:xfrm>
            <a:off x="1008000" y="0"/>
            <a:ext cx="3240584" cy="5761038"/>
          </a:xfrm>
          <a:prstGeom prst="rect">
            <a:avLst/>
          </a:prstGeom>
        </p:spPr>
      </p:pic>
      <p:pic>
        <p:nvPicPr>
          <p:cNvPr id="3" name="Image 2" descr="535855343_4069051606642372_5150508177421670878_n.jpg"/>
          <p:cNvPicPr>
            <a:picLocks noChangeAspect="1"/>
          </p:cNvPicPr>
          <p:nvPr/>
        </p:nvPicPr>
        <p:blipFill>
          <a:blip r:embed="rId3" cstate="print"/>
          <a:stretch>
            <a:fillRect/>
          </a:stretch>
        </p:blipFill>
        <p:spPr>
          <a:xfrm>
            <a:off x="4392000" y="0"/>
            <a:ext cx="32405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583418_4069048186642714_8933608853364027401_n.jpg"/>
          <p:cNvPicPr>
            <a:picLocks noChangeAspect="1"/>
          </p:cNvPicPr>
          <p:nvPr/>
        </p:nvPicPr>
        <p:blipFill>
          <a:blip r:embed="rId2" cstate="print"/>
          <a:stretch>
            <a:fillRect/>
          </a:stretch>
        </p:blipFill>
        <p:spPr>
          <a:xfrm>
            <a:off x="1008000" y="0"/>
            <a:ext cx="3240584" cy="5761038"/>
          </a:xfrm>
          <a:prstGeom prst="rect">
            <a:avLst/>
          </a:prstGeom>
        </p:spPr>
      </p:pic>
      <p:pic>
        <p:nvPicPr>
          <p:cNvPr id="3" name="Image 2" descr="536593346_4069052063308993_5233305453640259884_n.jpg"/>
          <p:cNvPicPr>
            <a:picLocks noChangeAspect="1"/>
          </p:cNvPicPr>
          <p:nvPr/>
        </p:nvPicPr>
        <p:blipFill>
          <a:blip r:embed="rId3" cstate="print"/>
          <a:stretch>
            <a:fillRect/>
          </a:stretch>
        </p:blipFill>
        <p:spPr>
          <a:xfrm>
            <a:off x="4392000" y="0"/>
            <a:ext cx="32405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35534700_4067300516817481_3273473632333589475_n.jpg"/>
          <p:cNvPicPr>
            <a:picLocks noChangeAspect="1"/>
          </p:cNvPicPr>
          <p:nvPr/>
        </p:nvPicPr>
        <p:blipFill>
          <a:blip r:embed="rId2" cstate="print"/>
          <a:stretch>
            <a:fillRect/>
          </a:stretch>
        </p:blipFill>
        <p:spPr>
          <a:xfrm>
            <a:off x="418941" y="685959"/>
            <a:ext cx="7802880" cy="4389120"/>
          </a:xfrm>
          <a:prstGeom prst="rect">
            <a:avLst/>
          </a:prstGeom>
        </p:spPr>
      </p:pic>
      <p:pic>
        <p:nvPicPr>
          <p:cNvPr id="4" name="Image 3" descr="535546414_4069046746642858_4792621759102539383_n.jpg"/>
          <p:cNvPicPr>
            <a:picLocks noChangeAspect="1"/>
          </p:cNvPicPr>
          <p:nvPr/>
        </p:nvPicPr>
        <p:blipFill>
          <a:blip r:embed="rId3"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548889_4067300573484142_287269233407007412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554377_4069049409975925_3671430195943147695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559328_4069048163309383_1158856699025770459_n.jpg"/>
          <p:cNvPicPr>
            <a:picLocks noChangeAspect="1"/>
          </p:cNvPicPr>
          <p:nvPr/>
        </p:nvPicPr>
        <p:blipFill>
          <a:blip r:embed="rId2" cstate="print"/>
          <a:stretch>
            <a:fillRect/>
          </a:stretch>
        </p:blipFill>
        <p:spPr>
          <a:xfrm>
            <a:off x="0" y="432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5834331_4069051879975678_8576381787481351186_n.jpg"/>
          <p:cNvPicPr>
            <a:picLocks noChangeAspect="1"/>
          </p:cNvPicPr>
          <p:nvPr/>
        </p:nvPicPr>
        <p:blipFill>
          <a:blip r:embed="rId2" cstate="print"/>
          <a:stretch>
            <a:fillRect/>
          </a:stretch>
        </p:blipFill>
        <p:spPr>
          <a:xfrm>
            <a:off x="0" y="648259"/>
            <a:ext cx="8640000" cy="4455012"/>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140979_4069052239975642_4313838974210367513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185389_4069048629976003_8193014322823080857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289224_4069051433309056_2299910572314441011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713388_4067298913484308_2899632718348866145_n.jpg"/>
          <p:cNvPicPr>
            <a:picLocks noChangeAspect="1"/>
          </p:cNvPicPr>
          <p:nvPr/>
        </p:nvPicPr>
        <p:blipFill>
          <a:blip r:embed="rId2" cstate="print"/>
          <a:stretch>
            <a:fillRect/>
          </a:stretch>
        </p:blipFill>
        <p:spPr>
          <a:xfrm>
            <a:off x="0" y="360239"/>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825113_4066246606922872_7189877950783142057_n.jpg"/>
          <p:cNvPicPr>
            <a:picLocks noChangeAspect="1"/>
          </p:cNvPicPr>
          <p:nvPr/>
        </p:nvPicPr>
        <p:blipFill>
          <a:blip r:embed="rId2" cstate="print"/>
          <a:stretch>
            <a:fillRect/>
          </a:stretch>
        </p:blipFill>
        <p:spPr>
          <a:xfrm>
            <a:off x="0" y="720279"/>
            <a:ext cx="8640000" cy="429469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879706_4069048223309377_5626427141437504250_n.jpg"/>
          <p:cNvPicPr>
            <a:picLocks noChangeAspect="1"/>
          </p:cNvPicPr>
          <p:nvPr/>
        </p:nvPicPr>
        <p:blipFill>
          <a:blip r:embed="rId2" cstate="print"/>
          <a:stretch>
            <a:fillRect/>
          </a:stretch>
        </p:blipFill>
        <p:spPr>
          <a:xfrm>
            <a:off x="763"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881831_4069052523308947_6561635349765011150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6970633_4069052349975631_7675516529248806156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7018773_4069052433308956_423261586119161015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7061967_4069048873309312_3561396697353586939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537142771_4069052316642301_3536269974545243833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7258616_4069052176642315_1809628429335355275_n.jpg"/>
          <p:cNvPicPr>
            <a:picLocks noChangeAspect="1"/>
          </p:cNvPicPr>
          <p:nvPr/>
        </p:nvPicPr>
        <p:blipFill>
          <a:blip r:embed="rId2" cstate="print"/>
          <a:stretch>
            <a:fillRect/>
          </a:stretch>
        </p:blipFill>
        <p:spPr>
          <a:xfrm>
            <a:off x="0" y="576251"/>
            <a:ext cx="8640000" cy="4370626"/>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7329834_4069052546642278_2192449389816641876_n.jpg"/>
          <p:cNvPicPr>
            <a:picLocks noChangeAspect="1"/>
          </p:cNvPicPr>
          <p:nvPr/>
        </p:nvPicPr>
        <p:blipFill>
          <a:blip r:embed="rId2" cstate="print"/>
          <a:stretch>
            <a:fillRect/>
          </a:stretch>
        </p:blipFill>
        <p:spPr>
          <a:xfrm>
            <a:off x="0" y="432247"/>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7330737_4069052289975637_8110430694453771130_n.jpg"/>
          <p:cNvPicPr>
            <a:picLocks noChangeAspect="1"/>
          </p:cNvPicPr>
          <p:nvPr/>
        </p:nvPicPr>
        <p:blipFill>
          <a:blip r:embed="rId2" cstate="print"/>
          <a:stretch>
            <a:fillRect/>
          </a:stretch>
        </p:blipFill>
        <p:spPr>
          <a:xfrm>
            <a:off x="252000" y="0"/>
            <a:ext cx="8136000" cy="5768293"/>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7356212_4067300613484138_4057343540986905936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7736065_4069047393309460_7284716623737089702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8072321_4069051686642364_7761411443956330700_n.jpg"/>
          <p:cNvPicPr>
            <a:picLocks noChangeAspect="1"/>
          </p:cNvPicPr>
          <p:nvPr/>
        </p:nvPicPr>
        <p:blipFill>
          <a:blip r:embed="rId2" cstate="print"/>
          <a:stretch>
            <a:fillRect/>
          </a:stretch>
        </p:blipFill>
        <p:spPr>
          <a:xfrm>
            <a:off x="0" y="504255"/>
            <a:ext cx="8640000" cy="48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2232000" y="5004000"/>
            <a:ext cx="1584176" cy="738856"/>
          </a:xfrm>
          <a:prstGeom prst="rect">
            <a:avLst/>
          </a:prstGeom>
          <a:noFill/>
          <a:ln w="9525">
            <a:noFill/>
          </a:ln>
        </p:spPr>
      </p:pic>
      <p:sp>
        <p:nvSpPr>
          <p:cNvPr id="3" name="ZoneTexte 2"/>
          <p:cNvSpPr txBox="1"/>
          <p:nvPr/>
        </p:nvSpPr>
        <p:spPr>
          <a:xfrm>
            <a:off x="0" y="5148000"/>
            <a:ext cx="2124000" cy="584775"/>
          </a:xfrm>
          <a:prstGeom prst="rect">
            <a:avLst/>
          </a:prstGeom>
          <a:solidFill>
            <a:srgbClr val="FF0000"/>
          </a:solidFill>
          <a:ln w="19050">
            <a:solidFill>
              <a:schemeClr val="bg1"/>
            </a:solidFill>
          </a:ln>
        </p:spPr>
        <p:txBody>
          <a:bodyPr wrap="square" rtlCol="0">
            <a:spAutoFit/>
          </a:bodyPr>
          <a:lstStyle/>
          <a:p>
            <a:pPr algn="ctr"/>
            <a:r>
              <a:rPr lang="fr-FR" sz="3200" b="1" dirty="0" smtClean="0">
                <a:ln w="19050">
                  <a:solidFill>
                    <a:prstClr val="white"/>
                  </a:solidFill>
                </a:ln>
                <a:solidFill>
                  <a:prstClr val="white"/>
                </a:solidFill>
                <a:latin typeface="Bradley Hand ITC" pitchFamily="66" charset="0"/>
              </a:rPr>
              <a:t>Création</a:t>
            </a:r>
            <a:endParaRPr lang="fr-FR" sz="3200" b="1" dirty="0">
              <a:ln w="19050">
                <a:solidFill>
                  <a:prstClr val="white"/>
                </a:solidFill>
              </a:ln>
              <a:solidFill>
                <a:prstClr val="white"/>
              </a:solidFill>
              <a:latin typeface="Bradley Hand ITC" pitchFamily="66" charset="0"/>
            </a:endParaRPr>
          </a:p>
        </p:txBody>
      </p:sp>
      <p:sp>
        <p:nvSpPr>
          <p:cNvPr id="4" name="ZoneTexte 3"/>
          <p:cNvSpPr txBox="1"/>
          <p:nvPr/>
        </p:nvSpPr>
        <p:spPr>
          <a:xfrm>
            <a:off x="6516000" y="5148000"/>
            <a:ext cx="2106000" cy="584775"/>
          </a:xfrm>
          <a:prstGeom prst="rect">
            <a:avLst/>
          </a:prstGeom>
          <a:solidFill>
            <a:srgbClr val="FF0000"/>
          </a:solidFill>
          <a:ln w="19050">
            <a:solidFill>
              <a:schemeClr val="bg1"/>
            </a:solidFill>
          </a:ln>
        </p:spPr>
        <p:txBody>
          <a:bodyPr wrap="square" rtlCol="0">
            <a:spAutoFit/>
          </a:bodyPr>
          <a:lstStyle/>
          <a:p>
            <a:pPr algn="ctr"/>
            <a:r>
              <a:rPr lang="fr-FR" sz="3200" b="1" dirty="0" smtClean="0">
                <a:ln w="19050">
                  <a:solidFill>
                    <a:prstClr val="white"/>
                  </a:solidFill>
                </a:ln>
                <a:solidFill>
                  <a:prstClr val="white"/>
                </a:solidFill>
                <a:latin typeface="Bradley Hand ITC" pitchFamily="66" charset="0"/>
              </a:rPr>
              <a:t>Internet</a:t>
            </a:r>
            <a:endParaRPr lang="fr-FR" sz="3200" b="1" dirty="0">
              <a:ln w="19050">
                <a:solidFill>
                  <a:prstClr val="white"/>
                </a:solidFill>
              </a:ln>
              <a:solidFill>
                <a:prstClr val="white"/>
              </a:solidFill>
              <a:latin typeface="Bradley Hand ITC" pitchFamily="66" charset="0"/>
            </a:endParaRPr>
          </a:p>
        </p:txBody>
      </p:sp>
      <p:sp>
        <p:nvSpPr>
          <p:cNvPr id="5" name="ZoneTexte 4"/>
          <p:cNvSpPr txBox="1"/>
          <p:nvPr/>
        </p:nvSpPr>
        <p:spPr>
          <a:xfrm>
            <a:off x="0" y="18014"/>
            <a:ext cx="8622000" cy="584775"/>
          </a:xfrm>
          <a:prstGeom prst="rect">
            <a:avLst/>
          </a:prstGeom>
          <a:solidFill>
            <a:srgbClr val="FF0000"/>
          </a:solidFill>
          <a:ln w="19050">
            <a:solidFill>
              <a:schemeClr val="bg1"/>
            </a:solidFill>
          </a:ln>
        </p:spPr>
        <p:txBody>
          <a:bodyPr wrap="square" rtlCol="0">
            <a:spAutoFit/>
          </a:bodyPr>
          <a:lstStyle/>
          <a:p>
            <a:pPr algn="ctr"/>
            <a:r>
              <a:rPr lang="fr-FR" sz="3200" dirty="0" smtClean="0">
                <a:ln w="19050">
                  <a:solidFill>
                    <a:prstClr val="white"/>
                  </a:solidFill>
                </a:ln>
                <a:solidFill>
                  <a:prstClr val="white"/>
                </a:solidFill>
                <a:latin typeface="Bradley Hand ITC" pitchFamily="66" charset="0"/>
              </a:rPr>
              <a:t>Musique  traditionnelle  alsacienne</a:t>
            </a:r>
            <a:endParaRPr lang="fr-FR" sz="3200" dirty="0">
              <a:ln w="19050">
                <a:solidFill>
                  <a:prstClr val="white"/>
                </a:solidFill>
              </a:ln>
              <a:solidFill>
                <a:prstClr val="white"/>
              </a:solidFill>
              <a:latin typeface="Bradley Hand ITC" pitchFamily="66" charset="0"/>
            </a:endParaRPr>
          </a:p>
        </p:txBody>
      </p:sp>
      <p:pic>
        <p:nvPicPr>
          <p:cNvPr id="6" name="Image 5" descr="C-est-fini.gif"/>
          <p:cNvPicPr>
            <a:picLocks noChangeAspect="1"/>
          </p:cNvPicPr>
          <p:nvPr/>
        </p:nvPicPr>
        <p:blipFill>
          <a:blip r:embed="rId4" cstate="print"/>
          <a:stretch>
            <a:fillRect/>
          </a:stretch>
        </p:blipFill>
        <p:spPr>
          <a:xfrm>
            <a:off x="2808213" y="3600599"/>
            <a:ext cx="1188000" cy="1188000"/>
          </a:xfrm>
          <a:prstGeom prst="rect">
            <a:avLst/>
          </a:prstGeom>
        </p:spPr>
      </p:pic>
      <p:sp>
        <p:nvSpPr>
          <p:cNvPr id="7" name="Étoile à 12 branches 6"/>
          <p:cNvSpPr>
            <a:spLocks/>
          </p:cNvSpPr>
          <p:nvPr/>
        </p:nvSpPr>
        <p:spPr>
          <a:xfrm>
            <a:off x="3024237" y="1872407"/>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2589</a:t>
            </a:r>
            <a:endParaRPr lang="fr-FR" sz="1100" dirty="0">
              <a:solidFill>
                <a:srgbClr val="FF0000"/>
              </a:solidFill>
              <a:latin typeface="Rockwell" pitchFamily="18" charset="0"/>
            </a:endParaRPr>
          </a:p>
        </p:txBody>
      </p:sp>
      <p:sp>
        <p:nvSpPr>
          <p:cNvPr id="8" name="ZoneTexte 7"/>
          <p:cNvSpPr txBox="1"/>
          <p:nvPr/>
        </p:nvSpPr>
        <p:spPr>
          <a:xfrm>
            <a:off x="5616525" y="2088431"/>
            <a:ext cx="896399" cy="276999"/>
          </a:xfrm>
          <a:prstGeom prst="rect">
            <a:avLst/>
          </a:prstGeom>
          <a:noFill/>
        </p:spPr>
        <p:txBody>
          <a:bodyPr wrap="none" rtlCol="0">
            <a:spAutoFit/>
          </a:bodyPr>
          <a:lstStyle/>
          <a:p>
            <a:r>
              <a:rPr lang="fr-FR" sz="1200" b="1" dirty="0" smtClean="0">
                <a:solidFill>
                  <a:srgbClr val="FF0000"/>
                </a:solidFill>
              </a:rPr>
              <a:t>12.09.2025</a:t>
            </a:r>
            <a:endParaRPr lang="fr-FR" sz="1200" b="1" dirty="0">
              <a:solidFill>
                <a:srgbClr val="FF0000"/>
              </a:solidFill>
            </a:endParaRPr>
          </a:p>
        </p:txBody>
      </p:sp>
      <p:pic>
        <p:nvPicPr>
          <p:cNvPr id="19" name="Image 18" descr="82162052_195195401624013_841094771404439552_n.png"/>
          <p:cNvPicPr>
            <a:picLocks noChangeAspect="1"/>
          </p:cNvPicPr>
          <p:nvPr/>
        </p:nvPicPr>
        <p:blipFill>
          <a:blip r:embed="rId5" cstate="print"/>
          <a:stretch>
            <a:fillRect/>
          </a:stretch>
        </p:blipFill>
        <p:spPr>
          <a:xfrm>
            <a:off x="5544000" y="3816000"/>
            <a:ext cx="396000" cy="396000"/>
          </a:xfrm>
          <a:prstGeom prst="rect">
            <a:avLst/>
          </a:prstGeom>
          <a:ln>
            <a:solidFill>
              <a:srgbClr val="FF0000"/>
            </a:solidFill>
          </a:ln>
        </p:spPr>
      </p:pic>
      <p:pic>
        <p:nvPicPr>
          <p:cNvPr id="12" name="Image 11" descr="cigogne_004.gif"/>
          <p:cNvPicPr>
            <a:picLocks noChangeAspect="1"/>
          </p:cNvPicPr>
          <p:nvPr/>
        </p:nvPicPr>
        <p:blipFill>
          <a:blip r:embed="rId6" cstate="print"/>
          <a:stretch>
            <a:fillRect/>
          </a:stretch>
        </p:blipFill>
        <p:spPr>
          <a:xfrm>
            <a:off x="7488000" y="468000"/>
            <a:ext cx="1080000" cy="1072989"/>
          </a:xfrm>
          <a:prstGeom prst="rect">
            <a:avLst/>
          </a:prstGeom>
        </p:spPr>
      </p:pic>
      <p:sp>
        <p:nvSpPr>
          <p:cNvPr id="13" name="Ellipse 12"/>
          <p:cNvSpPr>
            <a:spLocks noChangeAspect="1"/>
          </p:cNvSpPr>
          <p:nvPr/>
        </p:nvSpPr>
        <p:spPr>
          <a:xfrm flipH="1">
            <a:off x="684000" y="864000"/>
            <a:ext cx="1949810" cy="2628000"/>
          </a:xfrm>
          <a:prstGeom prst="ellipse">
            <a:avLst/>
          </a:prstGeom>
          <a:blipFill>
            <a:blip r:embed="rId7" cstate="print"/>
            <a:stretch>
              <a:fillRect/>
            </a:stretch>
          </a:blipFill>
          <a:ln w="73025">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pic>
        <p:nvPicPr>
          <p:cNvPr id="17" name="Image 16" descr="0g0000010.gif"/>
          <p:cNvPicPr>
            <a:picLocks noChangeAspect="1"/>
          </p:cNvPicPr>
          <p:nvPr/>
        </p:nvPicPr>
        <p:blipFill>
          <a:blip r:embed="rId8" cstate="print"/>
          <a:stretch>
            <a:fillRect/>
          </a:stretch>
        </p:blipFill>
        <p:spPr>
          <a:xfrm>
            <a:off x="4680421" y="2736503"/>
            <a:ext cx="967740" cy="1905000"/>
          </a:xfrm>
          <a:prstGeom prst="rect">
            <a:avLst/>
          </a:prstGeom>
        </p:spPr>
      </p:pic>
      <p:pic>
        <p:nvPicPr>
          <p:cNvPr id="20" name="Image 19" descr="b1Video-Camera-PNG-Image.png"/>
          <p:cNvPicPr>
            <a:picLocks noChangeAspect="1"/>
          </p:cNvPicPr>
          <p:nvPr/>
        </p:nvPicPr>
        <p:blipFill>
          <a:blip r:embed="rId9" cstate="print"/>
          <a:stretch>
            <a:fillRect/>
          </a:stretch>
        </p:blipFill>
        <p:spPr>
          <a:xfrm rot="120000" flipH="1">
            <a:off x="3996000" y="684000"/>
            <a:ext cx="1980000" cy="1113750"/>
          </a:xfrm>
          <a:prstGeom prst="rect">
            <a:avLst/>
          </a:prstGeom>
        </p:spPr>
      </p:pic>
      <p:pic>
        <p:nvPicPr>
          <p:cNvPr id="18" name="Image 17" descr="enlever le fond.png"/>
          <p:cNvPicPr>
            <a:picLocks noChangeAspect="1"/>
          </p:cNvPicPr>
          <p:nvPr/>
        </p:nvPicPr>
        <p:blipFill>
          <a:blip r:embed="rId10" cstate="print"/>
          <a:stretch>
            <a:fillRect/>
          </a:stretch>
        </p:blipFill>
        <p:spPr>
          <a:xfrm>
            <a:off x="6804000" y="1008000"/>
            <a:ext cx="1656000" cy="2484000"/>
          </a:xfrm>
          <a:prstGeom prst="rect">
            <a:avLst/>
          </a:prstGeom>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style.rotation</p:attrName>
                                        </p:attrNameLst>
                                      </p:cBhvr>
                                      <p:tavLst>
                                        <p:tav tm="0">
                                          <p:val>
                                            <p:fltVal val="720"/>
                                          </p:val>
                                        </p:tav>
                                        <p:tav tm="100000">
                                          <p:val>
                                            <p:fltVal val="0"/>
                                          </p:val>
                                        </p:tav>
                                      </p:tavLst>
                                    </p:anim>
                                    <p:anim calcmode="lin" valueType="num">
                                      <p:cBhvr>
                                        <p:cTn id="9" dur="1000" fill="hold"/>
                                        <p:tgtEl>
                                          <p:spTgt spid="20"/>
                                        </p:tgtEl>
                                        <p:attrNameLst>
                                          <p:attrName>ppt_h</p:attrName>
                                        </p:attrNameLst>
                                      </p:cBhvr>
                                      <p:tavLst>
                                        <p:tav tm="0">
                                          <p:val>
                                            <p:fltVal val="0"/>
                                          </p:val>
                                        </p:tav>
                                        <p:tav tm="100000">
                                          <p:val>
                                            <p:strVal val="#ppt_h"/>
                                          </p:val>
                                        </p:tav>
                                      </p:tavLst>
                                    </p:anim>
                                    <p:anim calcmode="lin" valueType="num">
                                      <p:cBhvr>
                                        <p:cTn id="10" dur="1000" fill="hold"/>
                                        <p:tgtEl>
                                          <p:spTgt spid="20"/>
                                        </p:tgtEl>
                                        <p:attrNameLst>
                                          <p:attrName>ppt_w</p:attrName>
                                        </p:attrNameLst>
                                      </p:cBhvr>
                                      <p:tavLst>
                                        <p:tav tm="0">
                                          <p:val>
                                            <p:fltVal val="0"/>
                                          </p:val>
                                        </p:tav>
                                        <p:tav tm="100000">
                                          <p:val>
                                            <p:strVal val="#ppt_w"/>
                                          </p:val>
                                        </p:tav>
                                      </p:tavLst>
                                    </p:anim>
                                  </p:childTnLst>
                                </p:cTn>
                              </p:par>
                            </p:childTnLst>
                          </p:cTn>
                        </p:par>
                        <p:par>
                          <p:cTn id="11" fill="hold">
                            <p:stCondLst>
                              <p:cond delay="3000"/>
                            </p:stCondLst>
                            <p:childTnLst>
                              <p:par>
                                <p:cTn id="12" presetID="40" presetClass="entr" presetSubtype="0" fill="hold" nodeType="afterEffect">
                                  <p:stCondLst>
                                    <p:cond delay="2000"/>
                                  </p:stCondLst>
                                  <p:iterate type="lt">
                                    <p:tmPct val="10000"/>
                                  </p:iterate>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17" fill="hold">
                            <p:stCondLst>
                              <p:cond delay="6700"/>
                            </p:stCondLst>
                            <p:childTnLst>
                              <p:par>
                                <p:cTn id="18" presetID="35" presetClass="entr" presetSubtype="0" fill="hold" nodeType="afterEffect">
                                  <p:stCondLst>
                                    <p:cond delay="20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style.rotation</p:attrName>
                                        </p:attrNameLst>
                                      </p:cBhvr>
                                      <p:tavLst>
                                        <p:tav tm="0">
                                          <p:val>
                                            <p:fltVal val="720"/>
                                          </p:val>
                                        </p:tav>
                                        <p:tav tm="100000">
                                          <p:val>
                                            <p:fltVal val="0"/>
                                          </p:val>
                                        </p:tav>
                                      </p:tavLst>
                                    </p:anim>
                                    <p:anim calcmode="lin" valueType="num">
                                      <p:cBhvr>
                                        <p:cTn id="22" dur="1000" fill="hold"/>
                                        <p:tgtEl>
                                          <p:spTgt spid="17"/>
                                        </p:tgtEl>
                                        <p:attrNameLst>
                                          <p:attrName>ppt_h</p:attrName>
                                        </p:attrNameLst>
                                      </p:cBhvr>
                                      <p:tavLst>
                                        <p:tav tm="0">
                                          <p:val>
                                            <p:fltVal val="0"/>
                                          </p:val>
                                        </p:tav>
                                        <p:tav tm="100000">
                                          <p:val>
                                            <p:strVal val="#ppt_h"/>
                                          </p:val>
                                        </p:tav>
                                      </p:tavLst>
                                    </p:anim>
                                    <p:anim calcmode="lin" valueType="num">
                                      <p:cBhvr>
                                        <p:cTn id="23" dur="1000" fill="hold"/>
                                        <p:tgtEl>
                                          <p:spTgt spid="17"/>
                                        </p:tgtEl>
                                        <p:attrNameLst>
                                          <p:attrName>ppt_w</p:attrName>
                                        </p:attrNameLst>
                                      </p:cBhvr>
                                      <p:tavLst>
                                        <p:tav tm="0">
                                          <p:val>
                                            <p:fltVal val="0"/>
                                          </p:val>
                                        </p:tav>
                                        <p:tav tm="100000">
                                          <p:val>
                                            <p:strVal val="#ppt_w"/>
                                          </p:val>
                                        </p:tav>
                                      </p:tavLst>
                                    </p:anim>
                                  </p:childTnLst>
                                </p:cTn>
                              </p:par>
                            </p:childTnLst>
                          </p:cTn>
                        </p:par>
                        <p:par>
                          <p:cTn id="24" fill="hold">
                            <p:stCondLst>
                              <p:cond delay="9700"/>
                            </p:stCondLst>
                            <p:childTnLst>
                              <p:par>
                                <p:cTn id="25" presetID="40" presetClass="entr" presetSubtype="0" fill="hold" nodeType="afterEffect">
                                  <p:stCondLst>
                                    <p:cond delay="2000"/>
                                  </p:stCondLst>
                                  <p:iterate type="lt">
                                    <p:tmPct val="10000"/>
                                  </p:iterate>
                                  <p:childTnLst>
                                    <p:set>
                                      <p:cBhvr>
                                        <p:cTn id="26" dur="1" fill="hold">
                                          <p:stCondLst>
                                            <p:cond delay="0"/>
                                          </p:stCondLst>
                                        </p:cTn>
                                        <p:tgtEl>
                                          <p:spTgt spid="5">
                                            <p:txEl>
                                              <p:pRg st="0" end="0"/>
                                            </p:txEl>
                                          </p:spTgt>
                                        </p:tgtEl>
                                        <p:attrNameLst>
                                          <p:attrName>style.visibility</p:attrName>
                                        </p:attrNameLst>
                                      </p:cBhvr>
                                      <p:to>
                                        <p:strVal val="visible"/>
                                      </p:to>
                                    </p:set>
                                    <p:animEffect transition="in" filter="fade">
                                      <p:cBhvr>
                                        <p:cTn id="27" dur="1000"/>
                                        <p:tgtEl>
                                          <p:spTgt spid="5">
                                            <p:txEl>
                                              <p:pRg st="0" end="0"/>
                                            </p:txEl>
                                          </p:spTgt>
                                        </p:tgtEl>
                                      </p:cBhvr>
                                    </p:animEffect>
                                    <p:anim calcmode="lin" valueType="num">
                                      <p:cBhvr>
                                        <p:cTn id="28" dur="1000" fill="hold"/>
                                        <p:tgtEl>
                                          <p:spTgt spid="5">
                                            <p:txEl>
                                              <p:pRg st="0" end="0"/>
                                            </p:txEl>
                                          </p:spTgt>
                                        </p:tgtEl>
                                        <p:attrNameLst>
                                          <p:attrName>ppt_x</p:attrName>
                                        </p:attrNameLst>
                                      </p:cBhvr>
                                      <p:tavLst>
                                        <p:tav tm="0">
                                          <p:val>
                                            <p:strVal val="#ppt_x-.1"/>
                                          </p:val>
                                        </p:tav>
                                        <p:tav tm="100000">
                                          <p:val>
                                            <p:strVal val="#ppt_x"/>
                                          </p:val>
                                        </p:tav>
                                      </p:tavLst>
                                    </p:anim>
                                    <p:anim calcmode="lin" valueType="num">
                                      <p:cBhvr>
                                        <p:cTn id="29" dur="10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30" fill="hold">
                            <p:stCondLst>
                              <p:cond delay="15700"/>
                            </p:stCondLst>
                            <p:childTnLst>
                              <p:par>
                                <p:cTn id="31" presetID="35" presetClass="entr" presetSubtype="0" fill="hold" nodeType="afterEffect">
                                  <p:stCondLst>
                                    <p:cond delay="200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style.rotation</p:attrName>
                                        </p:attrNameLst>
                                      </p:cBhvr>
                                      <p:tavLst>
                                        <p:tav tm="0">
                                          <p:val>
                                            <p:fltVal val="720"/>
                                          </p:val>
                                        </p:tav>
                                        <p:tav tm="100000">
                                          <p:val>
                                            <p:fltVal val="0"/>
                                          </p:val>
                                        </p:tav>
                                      </p:tavLst>
                                    </p:anim>
                                    <p:anim calcmode="lin" valueType="num">
                                      <p:cBhvr>
                                        <p:cTn id="35" dur="1000" fill="hold"/>
                                        <p:tgtEl>
                                          <p:spTgt spid="2"/>
                                        </p:tgtEl>
                                        <p:attrNameLst>
                                          <p:attrName>ppt_h</p:attrName>
                                        </p:attrNameLst>
                                      </p:cBhvr>
                                      <p:tavLst>
                                        <p:tav tm="0">
                                          <p:val>
                                            <p:fltVal val="0"/>
                                          </p:val>
                                        </p:tav>
                                        <p:tav tm="100000">
                                          <p:val>
                                            <p:strVal val="#ppt_h"/>
                                          </p:val>
                                        </p:tav>
                                      </p:tavLst>
                                    </p:anim>
                                    <p:anim calcmode="lin" valueType="num">
                                      <p:cBhvr>
                                        <p:cTn id="36" dur="1000" fill="hold"/>
                                        <p:tgtEl>
                                          <p:spTgt spid="2"/>
                                        </p:tgtEl>
                                        <p:attrNameLst>
                                          <p:attrName>ppt_w</p:attrName>
                                        </p:attrNameLst>
                                      </p:cBhvr>
                                      <p:tavLst>
                                        <p:tav tm="0">
                                          <p:val>
                                            <p:fltVal val="0"/>
                                          </p:val>
                                        </p:tav>
                                        <p:tav tm="100000">
                                          <p:val>
                                            <p:strVal val="#ppt_w"/>
                                          </p:val>
                                        </p:tav>
                                      </p:tavLst>
                                    </p:anim>
                                  </p:childTnLst>
                                </p:cTn>
                              </p:par>
                            </p:childTnLst>
                          </p:cTn>
                        </p:par>
                        <p:par>
                          <p:cTn id="37" fill="hold">
                            <p:stCondLst>
                              <p:cond delay="18700"/>
                            </p:stCondLst>
                            <p:childTnLst>
                              <p:par>
                                <p:cTn id="38" presetID="40" presetClass="entr" presetSubtype="0" fill="hold" nodeType="afterEffect">
                                  <p:stCondLst>
                                    <p:cond delay="200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Effect transition="in" filter="fade">
                                      <p:cBhvr>
                                        <p:cTn id="40" dur="1000"/>
                                        <p:tgtEl>
                                          <p:spTgt spid="3">
                                            <p:txEl>
                                              <p:pRg st="0" end="0"/>
                                            </p:txEl>
                                          </p:spTgt>
                                        </p:tgtEl>
                                      </p:cBhvr>
                                    </p:animEffect>
                                    <p:anim calcmode="lin" valueType="num">
                                      <p:cBhvr>
                                        <p:cTn id="41"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42"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43" fill="hold">
                            <p:stCondLst>
                              <p:cond delay="22400"/>
                            </p:stCondLst>
                            <p:childTnLst>
                              <p:par>
                                <p:cTn id="44" presetID="24" presetClass="entr" presetSubtype="0" fill="hold" nodeType="afterEffect">
                                  <p:stCondLst>
                                    <p:cond delay="2000"/>
                                  </p:stCondLst>
                                  <p:childTnLst>
                                    <p:set>
                                      <p:cBhvr>
                                        <p:cTn id="45" dur="1" fill="hold">
                                          <p:stCondLst>
                                            <p:cond delay="0"/>
                                          </p:stCondLst>
                                        </p:cTn>
                                        <p:tgtEl>
                                          <p:spTgt spid="6"/>
                                        </p:tgtEl>
                                        <p:attrNameLst>
                                          <p:attrName>style.visibility</p:attrName>
                                        </p:attrNameLst>
                                      </p:cBhvr>
                                      <p:to>
                                        <p:strVal val="visible"/>
                                      </p:to>
                                    </p:set>
                                    <p:anim to="" calcmode="lin" valueType="num">
                                      <p:cBhvr>
                                        <p:cTn id="46" dur="1" fill="hold"/>
                                        <p:tgtEl>
                                          <p:spTgt spid="6"/>
                                        </p:tgtEl>
                                        <p:attrNameLst>
                                          <p:attrName/>
                                        </p:attrNameLst>
                                      </p:cBhvr>
                                    </p:anim>
                                  </p:childTnLst>
                                </p:cTn>
                              </p:par>
                            </p:childTnLst>
                          </p:cTn>
                        </p:par>
                        <p:par>
                          <p:cTn id="47" fill="hold">
                            <p:stCondLst>
                              <p:cond delay="24400"/>
                            </p:stCondLst>
                            <p:childTnLst>
                              <p:par>
                                <p:cTn id="48" presetID="24" presetClass="entr" presetSubtype="0" fill="hold" grpId="0" nodeType="afterEffect">
                                  <p:stCondLst>
                                    <p:cond delay="2000"/>
                                  </p:stCondLst>
                                  <p:childTnLst>
                                    <p:set>
                                      <p:cBhvr>
                                        <p:cTn id="49" dur="1" fill="hold">
                                          <p:stCondLst>
                                            <p:cond delay="0"/>
                                          </p:stCondLst>
                                        </p:cTn>
                                        <p:tgtEl>
                                          <p:spTgt spid="7"/>
                                        </p:tgtEl>
                                        <p:attrNameLst>
                                          <p:attrName>style.visibility</p:attrName>
                                        </p:attrNameLst>
                                      </p:cBhvr>
                                      <p:to>
                                        <p:strVal val="visible"/>
                                      </p:to>
                                    </p:set>
                                    <p:anim to="" calcmode="lin" valueType="num">
                                      <p:cBhvr>
                                        <p:cTn id="50" dur="1" fill="hold"/>
                                        <p:tgtEl>
                                          <p:spTgt spid="7"/>
                                        </p:tgtEl>
                                        <p:attrNameLst>
                                          <p:attrName/>
                                        </p:attrNameLst>
                                      </p:cBhvr>
                                    </p:anim>
                                  </p:childTnLst>
                                </p:cTn>
                              </p:par>
                            </p:childTnLst>
                          </p:cTn>
                        </p:par>
                        <p:par>
                          <p:cTn id="51" fill="hold">
                            <p:stCondLst>
                              <p:cond delay="26400"/>
                            </p:stCondLst>
                            <p:childTnLst>
                              <p:par>
                                <p:cTn id="52" presetID="24" presetClass="entr" presetSubtype="0" fill="hold" grpId="0" nodeType="afterEffect">
                                  <p:stCondLst>
                                    <p:cond delay="2000"/>
                                  </p:stCondLst>
                                  <p:childTnLst>
                                    <p:set>
                                      <p:cBhvr>
                                        <p:cTn id="53" dur="1" fill="hold">
                                          <p:stCondLst>
                                            <p:cond delay="0"/>
                                          </p:stCondLst>
                                        </p:cTn>
                                        <p:tgtEl>
                                          <p:spTgt spid="8"/>
                                        </p:tgtEl>
                                        <p:attrNameLst>
                                          <p:attrName>style.visibility</p:attrName>
                                        </p:attrNameLst>
                                      </p:cBhvr>
                                      <p:to>
                                        <p:strVal val="visible"/>
                                      </p:to>
                                    </p:set>
                                    <p:anim to="" calcmode="lin" valueType="num">
                                      <p:cBhvr>
                                        <p:cTn id="54"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4448</TotalTime>
  <Words>425</Words>
  <Application>Microsoft Office PowerPoint</Application>
  <PresentationFormat>Personnalisé</PresentationFormat>
  <Paragraphs>27</Paragraphs>
  <Slides>50</Slides>
  <Notes>0</Notes>
  <HiddenSlides>0</HiddenSlides>
  <MMClips>1</MMClips>
  <ScaleCrop>false</ScaleCrop>
  <HeadingPairs>
    <vt:vector size="4" baseType="variant">
      <vt:variant>
        <vt:lpstr>Thème</vt:lpstr>
      </vt:variant>
      <vt:variant>
        <vt:i4>2</vt:i4>
      </vt:variant>
      <vt:variant>
        <vt:lpstr>Titres des diapositives</vt:lpstr>
      </vt:variant>
      <vt:variant>
        <vt:i4>50</vt:i4>
      </vt:variant>
    </vt:vector>
  </HeadingPairs>
  <TitlesOfParts>
    <vt:vector size="52" baseType="lpstr">
      <vt:lpstr>2_Thème Office</vt:lpstr>
      <vt:lpstr>1_Thème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440</cp:revision>
  <dcterms:created xsi:type="dcterms:W3CDTF">2020-01-17T12:16:53Z</dcterms:created>
  <dcterms:modified xsi:type="dcterms:W3CDTF">2025-09-13T20:01:34Z</dcterms:modified>
</cp:coreProperties>
</file>