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309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328" r:id="rId23"/>
    <p:sldId id="329" r:id="rId24"/>
    <p:sldId id="330" r:id="rId25"/>
    <p:sldId id="331" r:id="rId26"/>
    <p:sldId id="332" r:id="rId27"/>
    <p:sldId id="333" r:id="rId28"/>
    <p:sldId id="334" r:id="rId29"/>
    <p:sldId id="335" r:id="rId30"/>
    <p:sldId id="336" r:id="rId31"/>
    <p:sldId id="347" r:id="rId32"/>
    <p:sldId id="345" r:id="rId33"/>
    <p:sldId id="337" r:id="rId34"/>
    <p:sldId id="338" r:id="rId35"/>
    <p:sldId id="339" r:id="rId36"/>
    <p:sldId id="340" r:id="rId37"/>
    <p:sldId id="341" r:id="rId38"/>
    <p:sldId id="342" r:id="rId39"/>
    <p:sldId id="343" r:id="rId40"/>
    <p:sldId id="344" r:id="rId41"/>
    <p:sldId id="346" r:id="rId42"/>
    <p:sldId id="348" r:id="rId43"/>
    <p:sldId id="349" r:id="rId44"/>
    <p:sldId id="350" r:id="rId45"/>
    <p:sldId id="351" r:id="rId46"/>
    <p:sldId id="352" r:id="rId47"/>
    <p:sldId id="353" r:id="rId48"/>
    <p:sldId id="354" r:id="rId49"/>
    <p:sldId id="355" r:id="rId50"/>
    <p:sldId id="356" r:id="rId51"/>
    <p:sldId id="357" r:id="rId52"/>
    <p:sldId id="358" r:id="rId53"/>
    <p:sldId id="359" r:id="rId54"/>
    <p:sldId id="360" r:id="rId55"/>
    <p:sldId id="363" r:id="rId56"/>
    <p:sldId id="362" r:id="rId57"/>
    <p:sldId id="257" r:id="rId58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viS3/FXLvWIQN55GBggzQ==" hashData="5SXuLeXblqzvPzRFzc8NYBCjU3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34" autoAdjust="0"/>
  </p:normalViewPr>
  <p:slideViewPr>
    <p:cSldViewPr>
      <p:cViewPr varScale="1">
        <p:scale>
          <a:sx n="91" d="100"/>
          <a:sy n="91" d="100"/>
        </p:scale>
        <p:origin x="-53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10/09/2025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10/09/2025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10/09/2025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10/09/2025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10/09/2025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10/09/2025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10/09/2025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2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10/09/2025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8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10/09/2025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10/09/2025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37122" y="230709"/>
            <a:ext cx="2184193" cy="490221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4543" y="230709"/>
            <a:ext cx="6408566" cy="490221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10/09/2025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718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26" y="3264590"/>
            <a:ext cx="604853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01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0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0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0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0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40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309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21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4"/>
            <a:ext cx="7344649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7"/>
            <a:ext cx="7344649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013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02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03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05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06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407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309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2104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317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0" y="1344317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99" y="1289570"/>
            <a:ext cx="3817839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135" indent="0">
              <a:buNone/>
              <a:defRPr sz="2200" b="1"/>
            </a:lvl2pPr>
            <a:lvl3pPr marL="980261" indent="0">
              <a:buNone/>
              <a:defRPr sz="1900" b="1"/>
            </a:lvl3pPr>
            <a:lvl4pPr marL="1470391" indent="0">
              <a:buNone/>
              <a:defRPr sz="1700" b="1"/>
            </a:lvl4pPr>
            <a:lvl5pPr marL="1960520" indent="0">
              <a:buNone/>
              <a:defRPr sz="1700" b="1"/>
            </a:lvl5pPr>
            <a:lvl6pPr marL="2450652" indent="0">
              <a:buNone/>
              <a:defRPr sz="1700" b="1"/>
            </a:lvl6pPr>
            <a:lvl7pPr marL="2940785" indent="0">
              <a:buNone/>
              <a:defRPr sz="1700" b="1"/>
            </a:lvl7pPr>
            <a:lvl8pPr marL="3430914" indent="0">
              <a:buNone/>
              <a:defRPr sz="1700" b="1"/>
            </a:lvl8pPr>
            <a:lvl9pPr marL="392104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99" y="1826998"/>
            <a:ext cx="3817839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7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135" indent="0">
              <a:buNone/>
              <a:defRPr sz="2200" b="1"/>
            </a:lvl2pPr>
            <a:lvl3pPr marL="980261" indent="0">
              <a:buNone/>
              <a:defRPr sz="1900" b="1"/>
            </a:lvl3pPr>
            <a:lvl4pPr marL="1470391" indent="0">
              <a:buNone/>
              <a:defRPr sz="1700" b="1"/>
            </a:lvl4pPr>
            <a:lvl5pPr marL="1960520" indent="0">
              <a:buNone/>
              <a:defRPr sz="1700" b="1"/>
            </a:lvl5pPr>
            <a:lvl6pPr marL="2450652" indent="0">
              <a:buNone/>
              <a:defRPr sz="1700" b="1"/>
            </a:lvl6pPr>
            <a:lvl7pPr marL="2940785" indent="0">
              <a:buNone/>
              <a:defRPr sz="1700" b="1"/>
            </a:lvl7pPr>
            <a:lvl8pPr marL="3430914" indent="0">
              <a:buNone/>
              <a:defRPr sz="1700" b="1"/>
            </a:lvl8pPr>
            <a:lvl9pPr marL="392104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6998"/>
            <a:ext cx="3819337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14" y="229438"/>
            <a:ext cx="2842751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74" y="229376"/>
            <a:ext cx="4830427" cy="491688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114" y="1205550"/>
            <a:ext cx="2842751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0135" indent="0">
              <a:buNone/>
              <a:defRPr sz="1400"/>
            </a:lvl2pPr>
            <a:lvl3pPr marL="980261" indent="0">
              <a:buNone/>
              <a:defRPr sz="1100"/>
            </a:lvl3pPr>
            <a:lvl4pPr marL="1470391" indent="0">
              <a:buNone/>
              <a:defRPr sz="1000"/>
            </a:lvl4pPr>
            <a:lvl5pPr marL="1960520" indent="0">
              <a:buNone/>
              <a:defRPr sz="1000"/>
            </a:lvl5pPr>
            <a:lvl6pPr marL="2450652" indent="0">
              <a:buNone/>
              <a:defRPr sz="1000"/>
            </a:lvl6pPr>
            <a:lvl7pPr marL="2940785" indent="0">
              <a:buNone/>
              <a:defRPr sz="1000"/>
            </a:lvl7pPr>
            <a:lvl8pPr marL="3430914" indent="0">
              <a:buNone/>
              <a:defRPr sz="1000"/>
            </a:lvl8pPr>
            <a:lvl9pPr marL="392104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0" y="4032733"/>
            <a:ext cx="5184458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0" y="514834"/>
            <a:ext cx="5184458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0135" indent="0">
              <a:buNone/>
              <a:defRPr sz="3000"/>
            </a:lvl2pPr>
            <a:lvl3pPr marL="980261" indent="0">
              <a:buNone/>
              <a:defRPr sz="2600"/>
            </a:lvl3pPr>
            <a:lvl4pPr marL="1470391" indent="0">
              <a:buNone/>
              <a:defRPr sz="2200"/>
            </a:lvl4pPr>
            <a:lvl5pPr marL="1960520" indent="0">
              <a:buNone/>
              <a:defRPr sz="2200"/>
            </a:lvl5pPr>
            <a:lvl6pPr marL="2450652" indent="0">
              <a:buNone/>
              <a:defRPr sz="2200"/>
            </a:lvl6pPr>
            <a:lvl7pPr marL="2940785" indent="0">
              <a:buNone/>
              <a:defRPr sz="2200"/>
            </a:lvl7pPr>
            <a:lvl8pPr marL="3430914" indent="0">
              <a:buNone/>
              <a:defRPr sz="2200"/>
            </a:lvl8pPr>
            <a:lvl9pPr marL="3921046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0" y="450881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0135" indent="0">
              <a:buNone/>
              <a:defRPr sz="1400"/>
            </a:lvl2pPr>
            <a:lvl3pPr marL="980261" indent="0">
              <a:buNone/>
              <a:defRPr sz="1100"/>
            </a:lvl3pPr>
            <a:lvl4pPr marL="1470391" indent="0">
              <a:buNone/>
              <a:defRPr sz="1000"/>
            </a:lvl4pPr>
            <a:lvl5pPr marL="1960520" indent="0">
              <a:buNone/>
              <a:defRPr sz="1000"/>
            </a:lvl5pPr>
            <a:lvl6pPr marL="2450652" indent="0">
              <a:buNone/>
              <a:defRPr sz="1000"/>
            </a:lvl6pPr>
            <a:lvl7pPr marL="2940785" indent="0">
              <a:buNone/>
              <a:defRPr sz="1000"/>
            </a:lvl7pPr>
            <a:lvl8pPr marL="3430914" indent="0">
              <a:buNone/>
              <a:defRPr sz="1000"/>
            </a:lvl8pPr>
            <a:lvl9pPr marL="392104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5" y="230714"/>
            <a:ext cx="1944173" cy="491555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9" y="230714"/>
            <a:ext cx="5688502" cy="491555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78" y="179202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7064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4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4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91" y="3704603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91" y="2441782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82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6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4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2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404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8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6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4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06" y="134497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17" y="134497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59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27" indent="0">
              <a:buNone/>
              <a:defRPr sz="2100" b="1"/>
            </a:lvl2pPr>
            <a:lvl3pPr marL="945642" indent="0">
              <a:buNone/>
              <a:defRPr sz="1800" b="1"/>
            </a:lvl3pPr>
            <a:lvl4pPr marL="1418429" indent="0">
              <a:buNone/>
              <a:defRPr sz="1700" b="1"/>
            </a:lvl4pPr>
            <a:lvl5pPr marL="1891250" indent="0">
              <a:buNone/>
              <a:defRPr sz="1700" b="1"/>
            </a:lvl5pPr>
            <a:lvl6pPr marL="2364046" indent="0">
              <a:buNone/>
              <a:defRPr sz="1700" b="1"/>
            </a:lvl6pPr>
            <a:lvl7pPr marL="2836859" indent="0">
              <a:buNone/>
              <a:defRPr sz="1700" b="1"/>
            </a:lvl7pPr>
            <a:lvl8pPr marL="3309677" indent="0">
              <a:buNone/>
              <a:defRPr sz="1700" b="1"/>
            </a:lvl8pPr>
            <a:lvl9pPr marL="378247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4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3" y="128959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27" indent="0">
              <a:buNone/>
              <a:defRPr sz="2100" b="1"/>
            </a:lvl2pPr>
            <a:lvl3pPr marL="945642" indent="0">
              <a:buNone/>
              <a:defRPr sz="1800" b="1"/>
            </a:lvl3pPr>
            <a:lvl4pPr marL="1418429" indent="0">
              <a:buNone/>
              <a:defRPr sz="1700" b="1"/>
            </a:lvl4pPr>
            <a:lvl5pPr marL="1891250" indent="0">
              <a:buNone/>
              <a:defRPr sz="1700" b="1"/>
            </a:lvl5pPr>
            <a:lvl6pPr marL="2364046" indent="0">
              <a:buNone/>
              <a:defRPr sz="1700" b="1"/>
            </a:lvl6pPr>
            <a:lvl7pPr marL="2836859" indent="0">
              <a:buNone/>
              <a:defRPr sz="1700" b="1"/>
            </a:lvl7pPr>
            <a:lvl8pPr marL="3309677" indent="0">
              <a:buNone/>
              <a:defRPr sz="1700" b="1"/>
            </a:lvl8pPr>
            <a:lvl9pPr marL="378247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3" y="1827148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993" y="231796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9" y="231974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993" y="1205635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827" indent="0">
              <a:buNone/>
              <a:defRPr sz="1300"/>
            </a:lvl2pPr>
            <a:lvl3pPr marL="945642" indent="0">
              <a:buNone/>
              <a:defRPr sz="1100"/>
            </a:lvl3pPr>
            <a:lvl4pPr marL="1418429" indent="0">
              <a:buNone/>
              <a:defRPr sz="1000"/>
            </a:lvl4pPr>
            <a:lvl5pPr marL="1891250" indent="0">
              <a:buNone/>
              <a:defRPr sz="1000"/>
            </a:lvl5pPr>
            <a:lvl6pPr marL="2364046" indent="0">
              <a:buNone/>
              <a:defRPr sz="1000"/>
            </a:lvl6pPr>
            <a:lvl7pPr marL="2836859" indent="0">
              <a:buNone/>
              <a:defRPr sz="1000"/>
            </a:lvl7pPr>
            <a:lvl8pPr marL="3309677" indent="0">
              <a:buNone/>
              <a:defRPr sz="1000"/>
            </a:lvl8pPr>
            <a:lvl9pPr marL="378247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4650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7952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827" indent="0">
              <a:buNone/>
              <a:defRPr sz="2900"/>
            </a:lvl2pPr>
            <a:lvl3pPr marL="945642" indent="0">
              <a:buNone/>
              <a:defRPr sz="2500"/>
            </a:lvl3pPr>
            <a:lvl4pPr marL="1418429" indent="0">
              <a:buNone/>
              <a:defRPr sz="2100"/>
            </a:lvl4pPr>
            <a:lvl5pPr marL="1891250" indent="0">
              <a:buNone/>
              <a:defRPr sz="2100"/>
            </a:lvl5pPr>
            <a:lvl6pPr marL="2364046" indent="0">
              <a:buNone/>
              <a:defRPr sz="2100"/>
            </a:lvl6pPr>
            <a:lvl7pPr marL="2836859" indent="0">
              <a:buNone/>
              <a:defRPr sz="2100"/>
            </a:lvl7pPr>
            <a:lvl8pPr marL="3309677" indent="0">
              <a:buNone/>
              <a:defRPr sz="2100"/>
            </a:lvl8pPr>
            <a:lvl9pPr marL="378247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956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827" indent="0">
              <a:buNone/>
              <a:defRPr sz="1300"/>
            </a:lvl2pPr>
            <a:lvl3pPr marL="945642" indent="0">
              <a:buNone/>
              <a:defRPr sz="1100"/>
            </a:lvl3pPr>
            <a:lvl4pPr marL="1418429" indent="0">
              <a:buNone/>
              <a:defRPr sz="1000"/>
            </a:lvl4pPr>
            <a:lvl5pPr marL="1891250" indent="0">
              <a:buNone/>
              <a:defRPr sz="1000"/>
            </a:lvl5pPr>
            <a:lvl6pPr marL="2364046" indent="0">
              <a:buNone/>
              <a:defRPr sz="1000"/>
            </a:lvl6pPr>
            <a:lvl7pPr marL="2836859" indent="0">
              <a:buNone/>
              <a:defRPr sz="1000"/>
            </a:lvl7pPr>
            <a:lvl8pPr marL="3309677" indent="0">
              <a:buNone/>
              <a:defRPr sz="1000"/>
            </a:lvl8pPr>
            <a:lvl9pPr marL="378247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2" y="232629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2" y="232629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C6FFD-A195-46E6-A09E-264456AECD31}" type="datetimeFigureOut">
              <a:rPr lang="fr-FR" smtClean="0"/>
              <a:pPr/>
              <a:t>10/09/2025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0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0" y="230774"/>
            <a:ext cx="7776687" cy="960174"/>
          </a:xfrm>
          <a:prstGeom prst="rect">
            <a:avLst/>
          </a:prstGeom>
        </p:spPr>
        <p:txBody>
          <a:bodyPr vert="horz" lIns="98025" tIns="49010" rIns="98025" bIns="4901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0" y="1344317"/>
            <a:ext cx="7776687" cy="3802019"/>
          </a:xfrm>
          <a:prstGeom prst="rect">
            <a:avLst/>
          </a:prstGeom>
        </p:spPr>
        <p:txBody>
          <a:bodyPr vert="horz" lIns="98025" tIns="49010" rIns="98025" bIns="4901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12" y="5339632"/>
            <a:ext cx="2016177" cy="306722"/>
          </a:xfrm>
          <a:prstGeom prst="rect">
            <a:avLst/>
          </a:prstGeom>
        </p:spPr>
        <p:txBody>
          <a:bodyPr vert="horz" lIns="98025" tIns="49010" rIns="98025" bIns="49010" rtlCol="0" anchor="ctr"/>
          <a:lstStyle>
            <a:lvl1pPr algn="l" defTabSz="98026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2" y="5339632"/>
            <a:ext cx="2736242" cy="306722"/>
          </a:xfrm>
          <a:prstGeom prst="rect">
            <a:avLst/>
          </a:prstGeom>
        </p:spPr>
        <p:txBody>
          <a:bodyPr vert="horz" lIns="98025" tIns="49010" rIns="98025" bIns="49010" rtlCol="0" anchor="ctr"/>
          <a:lstStyle>
            <a:lvl1pPr algn="ctr" defTabSz="98026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621" y="5339632"/>
            <a:ext cx="2016177" cy="306722"/>
          </a:xfrm>
          <a:prstGeom prst="rect">
            <a:avLst/>
          </a:prstGeom>
        </p:spPr>
        <p:txBody>
          <a:bodyPr vert="horz" lIns="98025" tIns="49010" rIns="98025" bIns="49010" rtlCol="0" anchor="ctr"/>
          <a:lstStyle>
            <a:lvl1pPr algn="r" defTabSz="98026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80261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604" indent="-367604" algn="l" defTabSz="980261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6461" indent="-306333" algn="l" defTabSz="980261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5326" indent="-245071" algn="l" defTabSz="98026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5456" indent="-245071" algn="l" defTabSz="980261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5586" indent="-245071" algn="l" defTabSz="980261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5724" indent="-245071" algn="l" defTabSz="98026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5850" indent="-245071" algn="l" defTabSz="98026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75980" indent="-245071" algn="l" defTabSz="98026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66110" indent="-245071" algn="l" defTabSz="98026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135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0261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0391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0520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0652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0785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0914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1046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7" y="233137"/>
            <a:ext cx="7776686" cy="960174"/>
          </a:xfrm>
          <a:prstGeom prst="rect">
            <a:avLst/>
          </a:prstGeom>
        </p:spPr>
        <p:txBody>
          <a:bodyPr vert="horz" lIns="94146" tIns="47050" rIns="94146" bIns="4705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7" y="1344978"/>
            <a:ext cx="7776686" cy="3802019"/>
          </a:xfrm>
          <a:prstGeom prst="rect">
            <a:avLst/>
          </a:prstGeom>
        </p:spPr>
        <p:txBody>
          <a:bodyPr vert="horz" lIns="94146" tIns="47050" rIns="94146" bIns="4705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976" y="5341551"/>
            <a:ext cx="2016178" cy="306722"/>
          </a:xfrm>
          <a:prstGeom prst="rect">
            <a:avLst/>
          </a:prstGeom>
        </p:spPr>
        <p:txBody>
          <a:bodyPr vert="horz" lIns="94146" tIns="47050" rIns="94146" bIns="47050" rtlCol="0" anchor="ctr"/>
          <a:lstStyle>
            <a:lvl1pPr algn="l" defTabSz="9456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208" y="5341551"/>
            <a:ext cx="2736242" cy="306722"/>
          </a:xfrm>
          <a:prstGeom prst="rect">
            <a:avLst/>
          </a:prstGeom>
        </p:spPr>
        <p:txBody>
          <a:bodyPr vert="horz" lIns="94146" tIns="47050" rIns="94146" bIns="47050" rtlCol="0" anchor="ctr"/>
          <a:lstStyle>
            <a:lvl1pPr algn="ctr" defTabSz="9456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368" y="5341551"/>
            <a:ext cx="2016178" cy="306722"/>
          </a:xfrm>
          <a:prstGeom prst="rect">
            <a:avLst/>
          </a:prstGeom>
        </p:spPr>
        <p:txBody>
          <a:bodyPr vert="horz" lIns="94146" tIns="47050" rIns="94146" bIns="47050" rtlCol="0" anchor="ctr"/>
          <a:lstStyle>
            <a:lvl1pPr algn="r" defTabSz="9456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random/>
  </p:transition>
  <p:txStyles>
    <p:titleStyle>
      <a:lvl1pPr algn="ctr" defTabSz="94564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627" indent="-354627" algn="l" defTabSz="94564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97" indent="-295504" algn="l" defTabSz="94564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2032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831" indent="-236433" algn="l" defTabSz="94564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659" indent="-236433" algn="l" defTabSz="94564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446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3272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6075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900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827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642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429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250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4046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859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677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474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9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87" y="4536000"/>
            <a:ext cx="8640763" cy="1314478"/>
          </a:xfrm>
          <a:prstGeom prst="rect">
            <a:avLst/>
          </a:prstGeom>
          <a:noFill/>
        </p:spPr>
        <p:txBody>
          <a:bodyPr wrap="none" lIns="78931" tIns="39455" rIns="78931" bIns="39455" rtlCol="0">
            <a:prstTxWarp prst="textPlain">
              <a:avLst/>
            </a:prstTxWarp>
            <a:spAutoFit/>
          </a:bodyPr>
          <a:lstStyle/>
          <a:p>
            <a:pPr defTabSz="945642"/>
            <a:r>
              <a:rPr lang="fr-FR" sz="5200" dirty="0" smtClean="0">
                <a:ln w="63500">
                  <a:solidFill>
                    <a:srgbClr val="4F81BD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</a:t>
            </a:r>
            <a:r>
              <a:rPr lang="fr-FR" sz="5200" dirty="0" smtClean="0">
                <a:ln w="349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  <a:latin typeface="Broadway" pitchFamily="82" charset="0"/>
              </a:rPr>
              <a:t>D’un  autre  regard </a:t>
            </a:r>
            <a:endParaRPr lang="fr-FR" sz="5200" dirty="0">
              <a:ln w="34925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  <a:solidFill>
                <a:prstClr val="black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780000">
            <a:off x="144000" y="936000"/>
            <a:ext cx="3731262" cy="2880000"/>
          </a:xfrm>
          <a:prstGeom prst="rect">
            <a:avLst/>
          </a:prstGeom>
          <a:noFill/>
        </p:spPr>
        <p:txBody>
          <a:bodyPr wrap="none" lIns="78931" tIns="39455" rIns="78931" bIns="39455" rtlCol="0">
            <a:prstTxWarp prst="textArchUpPour">
              <a:avLst/>
            </a:prstTxWarp>
            <a:spAutoFit/>
          </a:bodyPr>
          <a:lstStyle/>
          <a:p>
            <a:pPr defTabSz="945642"/>
            <a:r>
              <a:rPr lang="fr-FR" sz="7700" dirty="0" smtClean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508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840000">
            <a:off x="6577956" y="3528002"/>
            <a:ext cx="1667138" cy="148051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384740" y="2232491"/>
            <a:ext cx="2182831" cy="1310787"/>
          </a:xfrm>
          <a:prstGeom prst="rect">
            <a:avLst/>
          </a:prstGeom>
          <a:noFill/>
        </p:spPr>
        <p:txBody>
          <a:bodyPr wrap="square" lIns="78931" tIns="39455" rIns="78931" bIns="39455" rtlCol="0">
            <a:spAutoFit/>
          </a:bodyPr>
          <a:lstStyle/>
          <a:p>
            <a:pPr algn="ctr" defTabSz="945642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45642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28493" y="576300"/>
            <a:ext cx="2376264" cy="2260821"/>
          </a:xfrm>
          <a:prstGeom prst="rect">
            <a:avLst/>
          </a:prstGeom>
        </p:spPr>
        <p:txBody>
          <a:bodyPr wrap="square" lIns="105384" tIns="52678" rIns="105384" bIns="52678">
            <a:spAutoFit/>
          </a:bodyPr>
          <a:lstStyle/>
          <a:p>
            <a:pPr algn="ctr" defTabSz="945642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Photographier, </a:t>
            </a:r>
          </a:p>
          <a:p>
            <a:pPr algn="ctr" defTabSz="945642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c’est une attitude, </a:t>
            </a:r>
          </a:p>
          <a:p>
            <a:pPr algn="ctr" defTabSz="945642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une façon d’être, </a:t>
            </a:r>
          </a:p>
          <a:p>
            <a:pPr algn="ctr" defTabSz="945642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une manière de vivre.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72510" y="3456590"/>
            <a:ext cx="590792" cy="879991"/>
          </a:xfrm>
          <a:prstGeom prst="rect">
            <a:avLst/>
          </a:prstGeom>
        </p:spPr>
        <p:txBody>
          <a:bodyPr wrap="none" lIns="79020" tIns="39500" rIns="79020" bIns="39500">
            <a:spAutoFit/>
          </a:bodyPr>
          <a:lstStyle/>
          <a:p>
            <a:pPr defTabSz="945642"/>
            <a:r>
              <a:rPr lang="fr-FR" sz="5200" dirty="0" smtClean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6</a:t>
            </a:r>
            <a:endParaRPr lang="fr-FR" sz="1800" dirty="0">
              <a:ln w="50800"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9" name="Ara Malikian - KAN351 (Video Track).wav">
            <a:hlinkClick r:id="" action="ppaction://media"/>
          </p:cNvPr>
          <p:cNvPicPr>
            <a:picLocks noRot="1" noChangeAspect="1"/>
          </p:cNvPicPr>
          <p:nvPr>
            <a:wavAudioFile r:embed="rId1" name="Ara Malikian - KAN351 (Video Track).wav"/>
          </p:nvPr>
        </p:nvPicPr>
        <p:blipFill>
          <a:blip r:embed="rId5" cstate="print"/>
          <a:stretch>
            <a:fillRect/>
          </a:stretch>
        </p:blipFill>
        <p:spPr>
          <a:xfrm>
            <a:off x="4248373" y="129634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2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200"/>
                            </p:stCondLst>
                            <p:childTnLst>
                              <p:par>
                                <p:cTn id="2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2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2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4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08423_1890941754657116_37130515424863425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55370_1890941657990459_19388262141624934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470819_10228858069135087_54412833514071521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900804_742060878029405_8977355680256550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66289_741937044708455_9452741271738531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93802" y="0"/>
            <a:ext cx="365315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35897_1133845087638194_4631474024704828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47166_380125154884569_6337390909588017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"/>
            <a:ext cx="8640000" cy="558562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31463168_1890075821409280_58451110330959681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70144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87457_932902222168773_66308285665749730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6270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90050_380125238217894_43367863697803885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3019"/>
            <a:ext cx="780288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1527810_1890075601409302_64255200821811660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70144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628145_742060991362727_81024928010395555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649014_742060951362731_5151294731903903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680138_1890941811323777_8254419578427123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743474_1890941641323794_5274157447146155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760418_742061011362725_64012834635250694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8886" y="0"/>
            <a:ext cx="272299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781050_1890941691323789_61745197641632630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866396_1890941777990447_36150273171164407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2008260_372173319069395_56181767279583883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14572_7713555762002027_78702802605266225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18420_7713556238668646_64404102236284496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27665_7713555448668725_7207857795602631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30942_7713555612002042_32414664860220300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36057_7713556375335299_8253797106670115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37092_7713555115335425_86760042791135136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40715_2144141469266531_65521950805259779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29578_2144141412599870_184339478674042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93798_2144141542599857_1798203966795171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47674_7713555425335394_4125779494978195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48845_7713555595335377_3264227464140143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57014_7713556022002001_18957524618602520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67656_7713555735335363_72963650966919202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70578_7713555282002075_9392731288740838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73534_7713555152002088_7371138295305314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73603_1890941894657102_15480332781286392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44935" y="0"/>
            <a:ext cx="49508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74555_7713556255335311_9708412194646972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14547_7713556038668666_47319017488893652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37002_2144141522599859_596093590411673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62184_7713555322002071_34542547375023317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64616_836408578528695_2370912778908023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7488" y="0"/>
            <a:ext cx="436578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2365530_419734767254934_49927825644398903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2369096_419734810588263_74625835060467054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2373318_419734870588257_17828745773893828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2384770_419734377254973_3699117272960080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84843_419734707254940_68214926348056410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97656_419734633921614_39791406479191489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01259_419734547254956_26150004524106423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2408184_1890941841323774_521468148011062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3618" y="0"/>
            <a:ext cx="569352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06190_6792750320761361_38725974661057796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607995_962967981855563_41291210992040770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3240584" cy="5761038"/>
          </a:xfrm>
          <a:prstGeom prst="rect">
            <a:avLst/>
          </a:prstGeom>
        </p:spPr>
      </p:pic>
      <p:pic>
        <p:nvPicPr>
          <p:cNvPr id="3" name="Image 2" descr="432668867_962967725188922_188077821634775185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24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857265_10228858069415094_46534531904185721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83016_3173059866162848_51901477716349485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752429" y="4896743"/>
            <a:ext cx="1983258" cy="694749"/>
          </a:xfrm>
          <a:prstGeom prst="rect">
            <a:avLst/>
          </a:prstGeom>
          <a:noFill/>
        </p:spPr>
        <p:txBody>
          <a:bodyPr wrap="none" lIns="108914" tIns="54455" rIns="108914" bIns="54455" rtlCol="0">
            <a:spAutoFit/>
          </a:bodyPr>
          <a:lstStyle/>
          <a:p>
            <a:pPr defTabSz="980261"/>
            <a:r>
              <a:rPr lang="fr-FR" sz="38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328000" y="432000"/>
            <a:ext cx="1224136" cy="720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14" tIns="54455" rIns="108914" bIns="54455" rtlCol="0" anchor="ctr"/>
          <a:lstStyle/>
          <a:p>
            <a:pPr algn="ctr" defTabSz="980261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2588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3240559"/>
            <a:ext cx="3835328" cy="1279525"/>
          </a:xfrm>
          <a:prstGeom prst="rect">
            <a:avLst/>
          </a:prstGeom>
          <a:noFill/>
        </p:spPr>
        <p:txBody>
          <a:bodyPr wrap="square" lIns="108914" tIns="54455" rIns="108914" bIns="54455" rtlCol="0">
            <a:spAutoFit/>
          </a:bodyPr>
          <a:lstStyle/>
          <a:p>
            <a:pPr algn="ctr" defTabSz="980261"/>
            <a:r>
              <a:rPr lang="en-US" sz="38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Ara</a:t>
            </a:r>
            <a:r>
              <a:rPr lang="en-US" sz="38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en-US" sz="38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Malikian</a:t>
            </a:r>
            <a:endParaRPr lang="en-US" sz="38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 defTabSz="980261"/>
            <a:r>
              <a:rPr lang="en-US" sz="38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KAN351</a:t>
            </a:r>
            <a:endParaRPr lang="fr-FR" sz="38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85192" y="2234363"/>
            <a:ext cx="1858032" cy="694749"/>
          </a:xfrm>
          <a:prstGeom prst="rect">
            <a:avLst/>
          </a:prstGeom>
          <a:noFill/>
        </p:spPr>
        <p:txBody>
          <a:bodyPr wrap="none" lIns="108914" tIns="54455" rIns="108914" bIns="54455" rtlCol="0">
            <a:spAutoFit/>
          </a:bodyPr>
          <a:lstStyle/>
          <a:p>
            <a:pPr defTabSz="980261"/>
            <a:r>
              <a:rPr lang="fr-FR" sz="38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3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8289" y="565121"/>
            <a:ext cx="1047105" cy="325417"/>
          </a:xfrm>
          <a:prstGeom prst="rect">
            <a:avLst/>
          </a:prstGeom>
          <a:noFill/>
        </p:spPr>
        <p:txBody>
          <a:bodyPr wrap="none" lIns="108914" tIns="54455" rIns="108914" bIns="54455" rtlCol="0">
            <a:spAutoFit/>
          </a:bodyPr>
          <a:lstStyle/>
          <a:p>
            <a:pPr defTabSz="980261"/>
            <a:r>
              <a:rPr lang="fr-FR" sz="1400" b="1" dirty="0" smtClean="0">
                <a:solidFill>
                  <a:srgbClr val="FF0000"/>
                </a:solidFill>
              </a:rPr>
              <a:t>10.09.2025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0661" y="4608711"/>
            <a:ext cx="1496990" cy="74480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728310" y="1669056"/>
            <a:ext cx="2331821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9169" y="242044"/>
            <a:ext cx="757843" cy="673006"/>
          </a:xfrm>
          <a:prstGeom prst="rect">
            <a:avLst/>
          </a:prstGeom>
        </p:spPr>
      </p:pic>
      <p:pic>
        <p:nvPicPr>
          <p:cNvPr id="18" name="Image 17" descr="Ara-Malikian-Eklektik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39988" y="2971249"/>
            <a:ext cx="3338467" cy="181913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39</Words>
  <Application>Microsoft Office PowerPoint</Application>
  <PresentationFormat>Personnalisé</PresentationFormat>
  <Paragraphs>15</Paragraphs>
  <Slides>55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55</vt:i4>
      </vt:variant>
    </vt:vector>
  </HeadingPairs>
  <TitlesOfParts>
    <vt:vector size="58" baseType="lpstr">
      <vt:lpstr>Thème Office</vt:lpstr>
      <vt:lpstr>1_Thème Office</vt:lpstr>
      <vt:lpstr>46_Thème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26</cp:revision>
  <dcterms:created xsi:type="dcterms:W3CDTF">2025-05-09T13:03:51Z</dcterms:created>
  <dcterms:modified xsi:type="dcterms:W3CDTF">2025-09-10T20:19:42Z</dcterms:modified>
</cp:coreProperties>
</file>