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303" r:id="rId5"/>
    <p:sldId id="304" r:id="rId6"/>
    <p:sldId id="305" r:id="rId7"/>
    <p:sldId id="322" r:id="rId8"/>
    <p:sldId id="306" r:id="rId9"/>
    <p:sldId id="320" r:id="rId10"/>
    <p:sldId id="307" r:id="rId11"/>
    <p:sldId id="308" r:id="rId12"/>
    <p:sldId id="309" r:id="rId13"/>
    <p:sldId id="330" r:id="rId14"/>
    <p:sldId id="310" r:id="rId15"/>
    <p:sldId id="321" r:id="rId16"/>
    <p:sldId id="311" r:id="rId17"/>
    <p:sldId id="329" r:id="rId18"/>
    <p:sldId id="313" r:id="rId19"/>
    <p:sldId id="328" r:id="rId20"/>
    <p:sldId id="314" r:id="rId21"/>
    <p:sldId id="332" r:id="rId22"/>
    <p:sldId id="315" r:id="rId23"/>
    <p:sldId id="316" r:id="rId24"/>
    <p:sldId id="319" r:id="rId25"/>
    <p:sldId id="317" r:id="rId26"/>
    <p:sldId id="323" r:id="rId27"/>
    <p:sldId id="325" r:id="rId28"/>
    <p:sldId id="326" r:id="rId29"/>
    <p:sldId id="331" r:id="rId30"/>
    <p:sldId id="334" r:id="rId31"/>
    <p:sldId id="336" r:id="rId32"/>
    <p:sldId id="337" r:id="rId33"/>
    <p:sldId id="333" r:id="rId34"/>
    <p:sldId id="339" r:id="rId35"/>
    <p:sldId id="338" r:id="rId36"/>
    <p:sldId id="257" r:id="rId37"/>
  </p:sldIdLst>
  <p:sldSz cx="9290050" cy="6192838"/>
  <p:notesSz cx="6858000" cy="9144000"/>
  <p:defaultTextStyle>
    <a:defPPr>
      <a:defRPr lang="fr-FR"/>
    </a:defPPr>
    <a:lvl1pPr marL="0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5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91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86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82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77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7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68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6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q6QErU8tKSPkmyUovCXJA==" hashData="4XGm3EpAYT70Oo+StEGjbJryIe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339" y="-77"/>
      </p:cViewPr>
      <p:guideLst>
        <p:guide orient="horz" pos="1951"/>
        <p:guide pos="292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96756" y="1923798"/>
            <a:ext cx="7896542" cy="132744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93511" y="3509275"/>
            <a:ext cx="6503035" cy="158261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F62D-3AC0-4062-AE17-D4CB7637B1C7}" type="datetimeFigureOut">
              <a:rPr lang="fr-FR" smtClean="0"/>
              <a:pPr/>
              <a:t>08/09/2025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95E8-29F4-4232-8316-F4244356FE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F62D-3AC0-4062-AE17-D4CB7637B1C7}" type="datetimeFigureOut">
              <a:rPr lang="fr-FR" smtClean="0"/>
              <a:pPr/>
              <a:t>08/09/2025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95E8-29F4-4232-8316-F4244356FE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33853" y="3979476"/>
            <a:ext cx="7896542" cy="122996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33853" y="2624793"/>
            <a:ext cx="7896542" cy="135468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F62D-3AC0-4062-AE17-D4CB7637B1C7}" type="datetimeFigureOut">
              <a:rPr lang="fr-FR" smtClean="0"/>
              <a:pPr/>
              <a:t>08/09/2025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95E8-29F4-4232-8316-F4244356FE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64503" y="1445000"/>
            <a:ext cx="4103106" cy="4086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722443" y="1445000"/>
            <a:ext cx="4103106" cy="4086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F62D-3AC0-4062-AE17-D4CB7637B1C7}" type="datetimeFigureOut">
              <a:rPr lang="fr-FR" smtClean="0"/>
              <a:pPr/>
              <a:t>08/09/2025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95E8-29F4-4232-8316-F4244356FE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64503" y="1386221"/>
            <a:ext cx="4104718" cy="5777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503" y="1963933"/>
            <a:ext cx="4104718" cy="35680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719220" y="1386221"/>
            <a:ext cx="4106331" cy="5777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719220" y="1963933"/>
            <a:ext cx="4106331" cy="35680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F62D-3AC0-4062-AE17-D4CB7637B1C7}" type="datetimeFigureOut">
              <a:rPr lang="fr-FR" smtClean="0"/>
              <a:pPr/>
              <a:t>08/09/2025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95E8-29F4-4232-8316-F4244356FE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F62D-3AC0-4062-AE17-D4CB7637B1C7}" type="datetimeFigureOut">
              <a:rPr lang="fr-FR" smtClean="0"/>
              <a:pPr/>
              <a:t>08/09/2025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95E8-29F4-4232-8316-F4244356FE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F62D-3AC0-4062-AE17-D4CB7637B1C7}" type="datetimeFigureOut">
              <a:rPr lang="fr-FR" smtClean="0"/>
              <a:pPr/>
              <a:t>08/09/2025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95E8-29F4-4232-8316-F4244356FE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4505" y="246567"/>
            <a:ext cx="3056362" cy="104934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632153" y="246570"/>
            <a:ext cx="5193396" cy="528541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4505" y="1295909"/>
            <a:ext cx="3056362" cy="4236073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F62D-3AC0-4062-AE17-D4CB7637B1C7}" type="datetimeFigureOut">
              <a:rPr lang="fr-FR" smtClean="0"/>
              <a:pPr/>
              <a:t>08/09/2025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95E8-29F4-4232-8316-F4244356FE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0915" y="4334986"/>
            <a:ext cx="5574030" cy="51177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0915" y="553341"/>
            <a:ext cx="5574030" cy="3715703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0915" y="4846757"/>
            <a:ext cx="5574030" cy="726798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F62D-3AC0-4062-AE17-D4CB7637B1C7}" type="datetimeFigureOut">
              <a:rPr lang="fr-FR" smtClean="0"/>
              <a:pPr/>
              <a:t>08/09/2025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95E8-29F4-4232-8316-F4244356FE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F62D-3AC0-4062-AE17-D4CB7637B1C7}" type="datetimeFigureOut">
              <a:rPr lang="fr-FR" smtClean="0"/>
              <a:pPr/>
              <a:t>08/09/2025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95E8-29F4-4232-8316-F4244356FE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365943" y="207866"/>
            <a:ext cx="1974136" cy="443963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8699" y="207866"/>
            <a:ext cx="5772412" cy="443963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F62D-3AC0-4062-AE17-D4CB7637B1C7}" type="datetimeFigureOut">
              <a:rPr lang="fr-FR" smtClean="0"/>
              <a:pPr/>
              <a:t>08/09/2025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695E8-29F4-4232-8316-F4244356FE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98493" y="1924731"/>
            <a:ext cx="7896542" cy="1327448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94154" y="3509411"/>
            <a:ext cx="6503036" cy="158261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31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63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95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927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15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39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622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854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35640" y="3984221"/>
            <a:ext cx="7896542" cy="1229966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35640" y="2624811"/>
            <a:ext cx="7896542" cy="1354683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319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4637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695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09272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1588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3907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66225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18541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65711" y="1445940"/>
            <a:ext cx="4103106" cy="40869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724015" y="1445940"/>
            <a:ext cx="4103106" cy="40869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65114" y="1386280"/>
            <a:ext cx="4104718" cy="577710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3190" indent="0">
              <a:buNone/>
              <a:defRPr sz="2300" b="1"/>
            </a:lvl2pPr>
            <a:lvl3pPr marL="1046375" indent="0">
              <a:buNone/>
              <a:defRPr sz="2000" b="1"/>
            </a:lvl3pPr>
            <a:lvl4pPr marL="1569533" indent="0">
              <a:buNone/>
              <a:defRPr sz="1900" b="1"/>
            </a:lvl4pPr>
            <a:lvl5pPr marL="2092725" indent="0">
              <a:buNone/>
              <a:defRPr sz="1900" b="1"/>
            </a:lvl5pPr>
            <a:lvl6pPr marL="2615882" indent="0">
              <a:buNone/>
              <a:defRPr sz="1900" b="1"/>
            </a:lvl6pPr>
            <a:lvl7pPr marL="3139073" indent="0">
              <a:buNone/>
              <a:defRPr sz="1900" b="1"/>
            </a:lvl7pPr>
            <a:lvl8pPr marL="3662253" indent="0">
              <a:buNone/>
              <a:defRPr sz="1900" b="1"/>
            </a:lvl8pPr>
            <a:lvl9pPr marL="4185419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5114" y="1964098"/>
            <a:ext cx="4104718" cy="3568050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720534" y="1386280"/>
            <a:ext cx="4106331" cy="577710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3190" indent="0">
              <a:buNone/>
              <a:defRPr sz="2300" b="1"/>
            </a:lvl2pPr>
            <a:lvl3pPr marL="1046375" indent="0">
              <a:buNone/>
              <a:defRPr sz="2000" b="1"/>
            </a:lvl3pPr>
            <a:lvl4pPr marL="1569533" indent="0">
              <a:buNone/>
              <a:defRPr sz="1900" b="1"/>
            </a:lvl4pPr>
            <a:lvl5pPr marL="2092725" indent="0">
              <a:buNone/>
              <a:defRPr sz="1900" b="1"/>
            </a:lvl5pPr>
            <a:lvl6pPr marL="2615882" indent="0">
              <a:buNone/>
              <a:defRPr sz="1900" b="1"/>
            </a:lvl6pPr>
            <a:lvl7pPr marL="3139073" indent="0">
              <a:buNone/>
              <a:defRPr sz="1900" b="1"/>
            </a:lvl7pPr>
            <a:lvl8pPr marL="3662253" indent="0">
              <a:buNone/>
              <a:defRPr sz="1900" b="1"/>
            </a:lvl8pPr>
            <a:lvl9pPr marL="4185419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720534" y="1964098"/>
            <a:ext cx="4106331" cy="3568050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65" y="249929"/>
            <a:ext cx="3056362" cy="1049342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632781" y="250887"/>
            <a:ext cx="5193395" cy="5285414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7565" y="1296001"/>
            <a:ext cx="3056362" cy="4236072"/>
          </a:xfrm>
        </p:spPr>
        <p:txBody>
          <a:bodyPr/>
          <a:lstStyle>
            <a:lvl1pPr marL="0" indent="0">
              <a:buNone/>
              <a:defRPr sz="1700"/>
            </a:lvl1pPr>
            <a:lvl2pPr marL="523190" indent="0">
              <a:buNone/>
              <a:defRPr sz="1400"/>
            </a:lvl2pPr>
            <a:lvl3pPr marL="1046375" indent="0">
              <a:buNone/>
              <a:defRPr sz="1200"/>
            </a:lvl3pPr>
            <a:lvl4pPr marL="1569533" indent="0">
              <a:buNone/>
              <a:defRPr sz="1100"/>
            </a:lvl4pPr>
            <a:lvl5pPr marL="2092725" indent="0">
              <a:buNone/>
              <a:defRPr sz="1100"/>
            </a:lvl5pPr>
            <a:lvl6pPr marL="2615882" indent="0">
              <a:buNone/>
              <a:defRPr sz="1100"/>
            </a:lvl6pPr>
            <a:lvl7pPr marL="3139073" indent="0">
              <a:buNone/>
              <a:defRPr sz="1100"/>
            </a:lvl7pPr>
            <a:lvl8pPr marL="3662253" indent="0">
              <a:buNone/>
              <a:defRPr sz="1100"/>
            </a:lvl8pPr>
            <a:lvl9pPr marL="4185419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0959" y="4338563"/>
            <a:ext cx="5574030" cy="51177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0959" y="558505"/>
            <a:ext cx="5574030" cy="3715703"/>
          </a:xfrm>
        </p:spPr>
        <p:txBody>
          <a:bodyPr/>
          <a:lstStyle>
            <a:lvl1pPr marL="0" indent="0">
              <a:buNone/>
              <a:defRPr sz="3700"/>
            </a:lvl1pPr>
            <a:lvl2pPr marL="523190" indent="0">
              <a:buNone/>
              <a:defRPr sz="3200"/>
            </a:lvl2pPr>
            <a:lvl3pPr marL="1046375" indent="0">
              <a:buNone/>
              <a:defRPr sz="2800"/>
            </a:lvl3pPr>
            <a:lvl4pPr marL="1569533" indent="0">
              <a:buNone/>
              <a:defRPr sz="2300"/>
            </a:lvl4pPr>
            <a:lvl5pPr marL="2092725" indent="0">
              <a:buNone/>
              <a:defRPr sz="2300"/>
            </a:lvl5pPr>
            <a:lvl6pPr marL="2615882" indent="0">
              <a:buNone/>
              <a:defRPr sz="2300"/>
            </a:lvl6pPr>
            <a:lvl7pPr marL="3139073" indent="0">
              <a:buNone/>
              <a:defRPr sz="2300"/>
            </a:lvl7pPr>
            <a:lvl8pPr marL="3662253" indent="0">
              <a:buNone/>
              <a:defRPr sz="2300"/>
            </a:lvl8pPr>
            <a:lvl9pPr marL="4185419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0959" y="4847568"/>
            <a:ext cx="5574030" cy="726798"/>
          </a:xfrm>
        </p:spPr>
        <p:txBody>
          <a:bodyPr/>
          <a:lstStyle>
            <a:lvl1pPr marL="0" indent="0">
              <a:buNone/>
              <a:defRPr sz="1700"/>
            </a:lvl1pPr>
            <a:lvl2pPr marL="523190" indent="0">
              <a:buNone/>
              <a:defRPr sz="1400"/>
            </a:lvl2pPr>
            <a:lvl3pPr marL="1046375" indent="0">
              <a:buNone/>
              <a:defRPr sz="1200"/>
            </a:lvl3pPr>
            <a:lvl4pPr marL="1569533" indent="0">
              <a:buNone/>
              <a:defRPr sz="1100"/>
            </a:lvl4pPr>
            <a:lvl5pPr marL="2092725" indent="0">
              <a:buNone/>
              <a:defRPr sz="1100"/>
            </a:lvl5pPr>
            <a:lvl6pPr marL="2615882" indent="0">
              <a:buNone/>
              <a:defRPr sz="1100"/>
            </a:lvl6pPr>
            <a:lvl7pPr marL="3139073" indent="0">
              <a:buNone/>
              <a:defRPr sz="1100"/>
            </a:lvl7pPr>
            <a:lvl8pPr marL="3662253" indent="0">
              <a:buNone/>
              <a:defRPr sz="1100"/>
            </a:lvl8pPr>
            <a:lvl9pPr marL="4185419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35687" y="251576"/>
            <a:ext cx="2090262" cy="528398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64541" y="251576"/>
            <a:ext cx="6115949" cy="528398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97531" y="1925545"/>
            <a:ext cx="7896542" cy="132744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94133" y="3509411"/>
            <a:ext cx="6503036" cy="158261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53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507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760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0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266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520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773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02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34638" y="3981473"/>
            <a:ext cx="7896542" cy="1229967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34638" y="2624802"/>
            <a:ext cx="7896542" cy="1354683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535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5070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7601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0136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2669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5203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67738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20270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64815" y="1445729"/>
            <a:ext cx="4103107" cy="40869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722621" y="1445729"/>
            <a:ext cx="4103107" cy="40869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64978" y="1386249"/>
            <a:ext cx="4104718" cy="577710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5358" indent="0">
              <a:buNone/>
              <a:defRPr sz="2300" b="1"/>
            </a:lvl2pPr>
            <a:lvl3pPr marL="1050703" indent="0">
              <a:buNone/>
              <a:defRPr sz="2000" b="1"/>
            </a:lvl3pPr>
            <a:lvl4pPr marL="1576016" indent="0">
              <a:buNone/>
              <a:defRPr sz="1900" b="1"/>
            </a:lvl4pPr>
            <a:lvl5pPr marL="2101368" indent="0">
              <a:buNone/>
              <a:defRPr sz="1900" b="1"/>
            </a:lvl5pPr>
            <a:lvl6pPr marL="2626692" indent="0">
              <a:buNone/>
              <a:defRPr sz="1900" b="1"/>
            </a:lvl6pPr>
            <a:lvl7pPr marL="3152034" indent="0">
              <a:buNone/>
              <a:defRPr sz="1900" b="1"/>
            </a:lvl7pPr>
            <a:lvl8pPr marL="3677382" indent="0">
              <a:buNone/>
              <a:defRPr sz="1900" b="1"/>
            </a:lvl8pPr>
            <a:lvl9pPr marL="4202707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78" y="1964097"/>
            <a:ext cx="4104718" cy="3568050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719837" y="1386249"/>
            <a:ext cx="4106331" cy="577710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5358" indent="0">
              <a:buNone/>
              <a:defRPr sz="2300" b="1"/>
            </a:lvl2pPr>
            <a:lvl3pPr marL="1050703" indent="0">
              <a:buNone/>
              <a:defRPr sz="2000" b="1"/>
            </a:lvl3pPr>
            <a:lvl4pPr marL="1576016" indent="0">
              <a:buNone/>
              <a:defRPr sz="1900" b="1"/>
            </a:lvl4pPr>
            <a:lvl5pPr marL="2101368" indent="0">
              <a:buNone/>
              <a:defRPr sz="1900" b="1"/>
            </a:lvl5pPr>
            <a:lvl6pPr marL="2626692" indent="0">
              <a:buNone/>
              <a:defRPr sz="1900" b="1"/>
            </a:lvl6pPr>
            <a:lvl7pPr marL="3152034" indent="0">
              <a:buNone/>
              <a:defRPr sz="1900" b="1"/>
            </a:lvl7pPr>
            <a:lvl8pPr marL="3677382" indent="0">
              <a:buNone/>
              <a:defRPr sz="1900" b="1"/>
            </a:lvl8pPr>
            <a:lvl9pPr marL="4202707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719837" y="1964097"/>
            <a:ext cx="4106331" cy="3568050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6147" y="248253"/>
            <a:ext cx="3056362" cy="1049342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632273" y="248505"/>
            <a:ext cx="5193395" cy="5285414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6147" y="1296001"/>
            <a:ext cx="3056362" cy="4236072"/>
          </a:xfrm>
        </p:spPr>
        <p:txBody>
          <a:bodyPr/>
          <a:lstStyle>
            <a:lvl1pPr marL="0" indent="0">
              <a:buNone/>
              <a:defRPr sz="1700"/>
            </a:lvl1pPr>
            <a:lvl2pPr marL="525358" indent="0">
              <a:buNone/>
              <a:defRPr sz="1400"/>
            </a:lvl2pPr>
            <a:lvl3pPr marL="1050703" indent="0">
              <a:buNone/>
              <a:defRPr sz="1200"/>
            </a:lvl3pPr>
            <a:lvl4pPr marL="1576016" indent="0">
              <a:buNone/>
              <a:defRPr sz="1100"/>
            </a:lvl4pPr>
            <a:lvl5pPr marL="2101368" indent="0">
              <a:buNone/>
              <a:defRPr sz="1100"/>
            </a:lvl5pPr>
            <a:lvl6pPr marL="2626692" indent="0">
              <a:buNone/>
              <a:defRPr sz="1100"/>
            </a:lvl6pPr>
            <a:lvl7pPr marL="3152034" indent="0">
              <a:buNone/>
              <a:defRPr sz="1100"/>
            </a:lvl7pPr>
            <a:lvl8pPr marL="3677382" indent="0">
              <a:buNone/>
              <a:defRPr sz="1100"/>
            </a:lvl8pPr>
            <a:lvl9pPr marL="4202707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0953" y="4336180"/>
            <a:ext cx="5574030" cy="51177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0953" y="555981"/>
            <a:ext cx="5574030" cy="3715703"/>
          </a:xfrm>
        </p:spPr>
        <p:txBody>
          <a:bodyPr/>
          <a:lstStyle>
            <a:lvl1pPr marL="0" indent="0">
              <a:buNone/>
              <a:defRPr sz="3700"/>
            </a:lvl1pPr>
            <a:lvl2pPr marL="525358" indent="0">
              <a:buNone/>
              <a:defRPr sz="3200"/>
            </a:lvl2pPr>
            <a:lvl3pPr marL="1050703" indent="0">
              <a:buNone/>
              <a:defRPr sz="2800"/>
            </a:lvl3pPr>
            <a:lvl4pPr marL="1576016" indent="0">
              <a:buNone/>
              <a:defRPr sz="2300"/>
            </a:lvl4pPr>
            <a:lvl5pPr marL="2101368" indent="0">
              <a:buNone/>
              <a:defRPr sz="2300"/>
            </a:lvl5pPr>
            <a:lvl6pPr marL="2626692" indent="0">
              <a:buNone/>
              <a:defRPr sz="2300"/>
            </a:lvl6pPr>
            <a:lvl7pPr marL="3152034" indent="0">
              <a:buNone/>
              <a:defRPr sz="2300"/>
            </a:lvl7pPr>
            <a:lvl8pPr marL="3677382" indent="0">
              <a:buNone/>
              <a:defRPr sz="2300"/>
            </a:lvl8pPr>
            <a:lvl9pPr marL="4202707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0953" y="4847564"/>
            <a:ext cx="5574030" cy="726798"/>
          </a:xfrm>
        </p:spPr>
        <p:txBody>
          <a:bodyPr/>
          <a:lstStyle>
            <a:lvl1pPr marL="0" indent="0">
              <a:buNone/>
              <a:defRPr sz="1700"/>
            </a:lvl1pPr>
            <a:lvl2pPr marL="525358" indent="0">
              <a:buNone/>
              <a:defRPr sz="1400"/>
            </a:lvl2pPr>
            <a:lvl3pPr marL="1050703" indent="0">
              <a:buNone/>
              <a:defRPr sz="1200"/>
            </a:lvl3pPr>
            <a:lvl4pPr marL="1576016" indent="0">
              <a:buNone/>
              <a:defRPr sz="1100"/>
            </a:lvl4pPr>
            <a:lvl5pPr marL="2101368" indent="0">
              <a:buNone/>
              <a:defRPr sz="1100"/>
            </a:lvl5pPr>
            <a:lvl6pPr marL="2626692" indent="0">
              <a:buNone/>
              <a:defRPr sz="1100"/>
            </a:lvl6pPr>
            <a:lvl7pPr marL="3152034" indent="0">
              <a:buNone/>
              <a:defRPr sz="1100"/>
            </a:lvl7pPr>
            <a:lvl8pPr marL="3677382" indent="0">
              <a:buNone/>
              <a:defRPr sz="1100"/>
            </a:lvl8pPr>
            <a:lvl9pPr marL="4202707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35685" y="249201"/>
            <a:ext cx="2090262" cy="528398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64562" y="249201"/>
            <a:ext cx="6115949" cy="528398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64504" y="248001"/>
            <a:ext cx="8361046" cy="103214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64504" y="1445000"/>
            <a:ext cx="8361046" cy="4086987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64503" y="5739847"/>
            <a:ext cx="2167678" cy="329711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88F62D-3AC0-4062-AE17-D4CB7637B1C7}" type="datetimeFigureOut">
              <a:rPr lang="fr-FR" smtClean="0"/>
              <a:pPr/>
              <a:t>08/09/2025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74104" y="5739847"/>
            <a:ext cx="2941849" cy="329711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657871" y="5739847"/>
            <a:ext cx="2167678" cy="329711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9695E8-29F4-4232-8316-F4244356FE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64607" y="249673"/>
            <a:ext cx="8361044" cy="1032141"/>
          </a:xfrm>
          <a:prstGeom prst="rect">
            <a:avLst/>
          </a:prstGeom>
        </p:spPr>
        <p:txBody>
          <a:bodyPr vert="horz" lIns="103976" tIns="51968" rIns="103976" bIns="5196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64607" y="1445940"/>
            <a:ext cx="8361044" cy="4086987"/>
          </a:xfrm>
          <a:prstGeom prst="rect">
            <a:avLst/>
          </a:prstGeom>
        </p:spPr>
        <p:txBody>
          <a:bodyPr vert="horz" lIns="103976" tIns="51968" rIns="103976" bIns="5196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66235" y="5743476"/>
            <a:ext cx="2167678" cy="329711"/>
          </a:xfrm>
          <a:prstGeom prst="rect">
            <a:avLst/>
          </a:prstGeom>
        </p:spPr>
        <p:txBody>
          <a:bodyPr vert="horz" lIns="103976" tIns="51968" rIns="103976" bIns="51968" rtlCol="0" anchor="ctr"/>
          <a:lstStyle>
            <a:lvl1pPr algn="l" defTabSz="1046375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76054" y="5743476"/>
            <a:ext cx="2941849" cy="329711"/>
          </a:xfrm>
          <a:prstGeom prst="rect">
            <a:avLst/>
          </a:prstGeom>
        </p:spPr>
        <p:txBody>
          <a:bodyPr vert="horz" lIns="103976" tIns="51968" rIns="103976" bIns="51968" rtlCol="0" anchor="ctr"/>
          <a:lstStyle>
            <a:lvl1pPr algn="ctr" defTabSz="1046375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660642" y="5743476"/>
            <a:ext cx="2167678" cy="329711"/>
          </a:xfrm>
          <a:prstGeom prst="rect">
            <a:avLst/>
          </a:prstGeom>
        </p:spPr>
        <p:txBody>
          <a:bodyPr vert="horz" lIns="103976" tIns="51968" rIns="103976" bIns="51968" rtlCol="0" anchor="ctr"/>
          <a:lstStyle>
            <a:lvl1pPr algn="r" defTabSz="1046375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46375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2395" indent="-392395" algn="l" defTabSz="1046375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0157" indent="-326987" algn="l" defTabSz="1046375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7964" indent="-261614" algn="l" defTabSz="104637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31123" indent="-261614" algn="l" defTabSz="1046375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54316" indent="-261614" algn="l" defTabSz="1046375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77451" indent="-261614" algn="l" defTabSz="104637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0660" indent="-261614" algn="l" defTabSz="104637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23825" indent="-261614" algn="l" defTabSz="104637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47039" indent="-261614" algn="l" defTabSz="1046375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4637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23190" algn="l" defTabSz="104637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46375" algn="l" defTabSz="104637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69533" algn="l" defTabSz="104637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92725" algn="l" defTabSz="104637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15882" algn="l" defTabSz="104637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39073" algn="l" defTabSz="104637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62253" algn="l" defTabSz="104637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85419" algn="l" defTabSz="104637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64610" y="249753"/>
            <a:ext cx="8361044" cy="1032141"/>
          </a:xfrm>
          <a:prstGeom prst="rect">
            <a:avLst/>
          </a:prstGeom>
        </p:spPr>
        <p:txBody>
          <a:bodyPr vert="horz" lIns="104606" tIns="52277" rIns="104606" bIns="5227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64610" y="1445729"/>
            <a:ext cx="8361044" cy="4086987"/>
          </a:xfrm>
          <a:prstGeom prst="rect">
            <a:avLst/>
          </a:prstGeom>
        </p:spPr>
        <p:txBody>
          <a:bodyPr vert="horz" lIns="104606" tIns="52277" rIns="104606" bIns="5227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65055" y="5741110"/>
            <a:ext cx="2167678" cy="329711"/>
          </a:xfrm>
          <a:prstGeom prst="rect">
            <a:avLst/>
          </a:prstGeom>
        </p:spPr>
        <p:txBody>
          <a:bodyPr vert="horz" lIns="104606" tIns="52277" rIns="104606" bIns="52277" rtlCol="0" anchor="ctr"/>
          <a:lstStyle>
            <a:lvl1pPr algn="l" defTabSz="105070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08/09/2025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74671" y="5741110"/>
            <a:ext cx="2941849" cy="329711"/>
          </a:xfrm>
          <a:prstGeom prst="rect">
            <a:avLst/>
          </a:prstGeom>
        </p:spPr>
        <p:txBody>
          <a:bodyPr vert="horz" lIns="104606" tIns="52277" rIns="104606" bIns="52277" rtlCol="0" anchor="ctr"/>
          <a:lstStyle>
            <a:lvl1pPr algn="ctr" defTabSz="105070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659364" y="5741110"/>
            <a:ext cx="2167678" cy="329711"/>
          </a:xfrm>
          <a:prstGeom prst="rect">
            <a:avLst/>
          </a:prstGeom>
        </p:spPr>
        <p:txBody>
          <a:bodyPr vert="horz" lIns="104606" tIns="52277" rIns="104606" bIns="52277" rtlCol="0" anchor="ctr"/>
          <a:lstStyle>
            <a:lvl1pPr algn="r" defTabSz="105070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1050703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4026" indent="-394026" algn="l" defTabSz="1050703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3655" indent="-328334" algn="l" defTabSz="1050703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13356" indent="-262701" algn="l" defTabSz="1050703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38683" indent="-262701" algn="l" defTabSz="1050703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64042" indent="-262701" algn="l" defTabSz="1050703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89356" indent="-262701" algn="l" defTabSz="105070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14713" indent="-262701" algn="l" defTabSz="105070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40044" indent="-262701" algn="l" defTabSz="105070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65400" indent="-262701" algn="l" defTabSz="105070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5070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25358" algn="l" defTabSz="105070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50703" algn="l" defTabSz="105070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76016" algn="l" defTabSz="105070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101368" algn="l" defTabSz="105070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26692" algn="l" defTabSz="105070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52034" algn="l" defTabSz="105070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77382" algn="l" defTabSz="105070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202707" algn="l" defTabSz="105070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9.gif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gi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3.gif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1620000">
            <a:off x="4373680" y="425681"/>
            <a:ext cx="3870512" cy="3012365"/>
          </a:xfrm>
          <a:prstGeom prst="rect">
            <a:avLst/>
          </a:prstGeom>
          <a:noFill/>
        </p:spPr>
        <p:txBody>
          <a:bodyPr wrap="none" lIns="87189" tIns="43580" rIns="87189" bIns="43580" rtlCol="0">
            <a:prstTxWarp prst="textArchUpPour">
              <a:avLst/>
            </a:prstTxWarp>
            <a:spAutoFit/>
          </a:bodyPr>
          <a:lstStyle/>
          <a:p>
            <a:pPr defTabSz="1046365"/>
            <a:r>
              <a:rPr lang="fr-FR" sz="8600" dirty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106" y="5379058"/>
            <a:ext cx="9290050" cy="761631"/>
          </a:xfrm>
          <a:prstGeom prst="rect">
            <a:avLst/>
          </a:prstGeom>
          <a:noFill/>
        </p:spPr>
        <p:txBody>
          <a:bodyPr wrap="none" lIns="87189" tIns="43580" rIns="87189" bIns="43580" rtlCol="0">
            <a:prstTxWarp prst="textPlain">
              <a:avLst/>
            </a:prstTxWarp>
            <a:spAutoFit/>
          </a:bodyPr>
          <a:lstStyle/>
          <a:p>
            <a:pPr algn="ctr" defTabSz="1046365"/>
            <a:r>
              <a:rPr lang="fr-FR" sz="5900" dirty="0">
                <a:ln w="38100">
                  <a:solidFill>
                    <a:srgbClr val="F79646">
                      <a:lumMod val="50000"/>
                    </a:srgbClr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fr-FR" sz="5900" dirty="0" smtClean="0">
                <a:ln w="38100">
                  <a:solidFill>
                    <a:srgbClr val="F79646">
                      <a:lumMod val="50000"/>
                    </a:srgbClr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découverte de l'alsace par des touristes  </a:t>
            </a:r>
            <a:endParaRPr lang="fr-FR" sz="5900" dirty="0">
              <a:ln w="22225">
                <a:solidFill>
                  <a:srgbClr val="92D050"/>
                </a:solidFill>
              </a:ln>
              <a:solidFill>
                <a:prstClr val="black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4545" y="170344"/>
            <a:ext cx="2084158" cy="3349134"/>
          </a:xfrm>
          <a:prstGeom prst="rect">
            <a:avLst/>
          </a:prstGeom>
        </p:spPr>
        <p:txBody>
          <a:bodyPr wrap="square" lIns="116376" tIns="58172" rIns="116376" bIns="58172">
            <a:spAutoFit/>
          </a:bodyPr>
          <a:lstStyle/>
          <a:p>
            <a:pPr algn="ctr" defTabSz="1046365"/>
            <a:r>
              <a:rPr lang="fr-FR" sz="3000" b="1" dirty="0" smtClean="0">
                <a:solidFill>
                  <a:prstClr val="black"/>
                </a:solidFill>
                <a:latin typeface="Chiller" pitchFamily="82" charset="0"/>
              </a:rPr>
              <a:t>Cela fait partie du travail du photographe de voir plus intensément que la plupart des gens</a:t>
            </a:r>
            <a:endParaRPr lang="fr-FR" sz="30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08521" y="3811683"/>
            <a:ext cx="2346855" cy="1196007"/>
          </a:xfrm>
          <a:prstGeom prst="rect">
            <a:avLst/>
          </a:prstGeom>
          <a:noFill/>
        </p:spPr>
        <p:txBody>
          <a:bodyPr wrap="square" lIns="87189" tIns="43580" rIns="87189" bIns="43580" rtlCol="0">
            <a:spAutoFit/>
          </a:bodyPr>
          <a:lstStyle/>
          <a:p>
            <a:pPr algn="ctr" defTabSz="1046365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</a:t>
            </a:r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par un  randonneur  </a:t>
            </a:r>
            <a:endParaRPr lang="fr-FR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  <a:p>
            <a:pPr algn="ctr" defTabSz="1046365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900000">
            <a:off x="7506857" y="-37456"/>
            <a:ext cx="1792411" cy="159147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312000" y="3551586"/>
            <a:ext cx="673582" cy="10002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900" dirty="0" smtClean="0">
                <a:ln w="38100">
                  <a:solidFill>
                    <a:srgbClr val="92D050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2</a:t>
            </a:r>
            <a:endParaRPr lang="fr-FR" dirty="0">
              <a:ln w="38100">
                <a:solidFill>
                  <a:srgbClr val="92D05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336000" y="3096000"/>
            <a:ext cx="2951449" cy="218521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Lemon" pitchFamily="2" charset="0"/>
              </a:rPr>
              <a:t>  La vallée </a:t>
            </a:r>
          </a:p>
          <a:p>
            <a:pPr algn="ctr"/>
            <a:r>
              <a:rPr lang="fr-FR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Lemon" pitchFamily="2" charset="0"/>
              </a:rPr>
              <a:t>des </a:t>
            </a:r>
          </a:p>
          <a:p>
            <a:pPr algn="ctr"/>
            <a:r>
              <a:rPr lang="fr-FR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Lemon" pitchFamily="2" charset="0"/>
              </a:rPr>
              <a:t>Éclusiers</a:t>
            </a:r>
          </a:p>
          <a:p>
            <a:pPr algn="ctr"/>
            <a:r>
              <a:rPr lang="fr-FR" sz="3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Lemon" pitchFamily="2" charset="0"/>
              </a:rPr>
              <a:t>Arzwiller</a:t>
            </a:r>
            <a:endParaRPr lang="fr-FR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Lemon" pitchFamily="2" charset="0"/>
            </a:endParaRPr>
          </a:p>
        </p:txBody>
      </p:sp>
      <p:pic>
        <p:nvPicPr>
          <p:cNvPr id="11" name="Peintures  Musique Instrumentale Georg Ebner.wav">
            <a:hlinkClick r:id="" action="ppaction://media"/>
          </p:cNvPr>
          <p:cNvPicPr>
            <a:picLocks noRot="1" noChangeAspect="1"/>
          </p:cNvPicPr>
          <p:nvPr>
            <a:wavAudioFile r:embed="rId1" name="Peintures  Musique Instrumentale Georg Ebner.wav"/>
          </p:nvPr>
        </p:nvPicPr>
        <p:blipFill>
          <a:blip r:embed="rId6" cstate="print"/>
          <a:stretch>
            <a:fillRect/>
          </a:stretch>
        </p:blipFill>
        <p:spPr>
          <a:xfrm>
            <a:off x="4573017" y="2448347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8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1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1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21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9" dur="2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000"/>
                            </p:stCondLst>
                            <p:childTnLst>
                              <p:par>
                                <p:cTn id="41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70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9000"/>
                            </p:stCondLst>
                            <p:childTnLst>
                              <p:par>
                                <p:cTn id="4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543518097_4036616229925331_7289839609315253914_ncopi.jpg"/>
          <p:cNvPicPr preferRelativeResize="0"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0" y="0"/>
            <a:ext cx="9288000" cy="61928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45332600_4036617569925197_4299587770660017777_ncop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0"/>
            <a:ext cx="6627541" cy="1535845"/>
          </a:xfrm>
          <a:prstGeom prst="rect">
            <a:avLst/>
          </a:prstGeom>
        </p:spPr>
      </p:pic>
      <p:pic>
        <p:nvPicPr>
          <p:cNvPr id="3" name="Image 2" descr="543383946_4036616629925291_1279524262527409274_ncopi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151" y="1665893"/>
            <a:ext cx="6327803" cy="2275836"/>
          </a:xfrm>
          <a:prstGeom prst="rect">
            <a:avLst/>
          </a:prstGeom>
        </p:spPr>
      </p:pic>
      <p:pic>
        <p:nvPicPr>
          <p:cNvPr id="4" name="Image 3" descr="543518097_4036616229925331_7289839609315253914_ncopi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48823" y="4102757"/>
            <a:ext cx="6604645" cy="2090083"/>
          </a:xfrm>
          <a:prstGeom prst="rect">
            <a:avLst/>
          </a:prstGeom>
        </p:spPr>
      </p:pic>
      <p:pic>
        <p:nvPicPr>
          <p:cNvPr id="5" name="Image 4" descr="0a000000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28601" y="5697375"/>
            <a:ext cx="297180" cy="268356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054788_2311125595901450_62941007016695868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50465" y="170339"/>
            <a:ext cx="4389120" cy="58521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037958_2311125842568092_90694251055873944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50465" y="170339"/>
            <a:ext cx="4389120" cy="58521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747890_1362509341762802_61531902967397894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4305" y="170339"/>
            <a:ext cx="3901440" cy="58521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194051_2311104025903607_25931739197346320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50465" y="170339"/>
            <a:ext cx="4389120" cy="58521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050691_2311128869234456_63329411569122188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50465" y="170339"/>
            <a:ext cx="4389120" cy="58521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143706_2311103699236973_55357400938402515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50465" y="170339"/>
            <a:ext cx="4389120" cy="58521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100123_2311125465901463_10967541008983053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0945" y="170339"/>
            <a:ext cx="4328160" cy="58521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982721_1363806948299708_7831939177147708847_ncopi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2897" y="0"/>
            <a:ext cx="5797152" cy="2964955"/>
          </a:xfrm>
          <a:prstGeom prst="rect">
            <a:avLst/>
          </a:prstGeom>
        </p:spPr>
      </p:pic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4545" y="5472683"/>
            <a:ext cx="297180" cy="268356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223739_2311103849236958_7933725447302961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50465" y="170339"/>
            <a:ext cx="4389120" cy="58521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980192_1363807488299654_6011523995688612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4305" y="170339"/>
            <a:ext cx="3901440" cy="58521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030066_2311134065900603_48219916051457100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99995" y="170339"/>
            <a:ext cx="4290060" cy="58521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195528_2311133999233943_7348377939065419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50465" y="170339"/>
            <a:ext cx="4389120" cy="58521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vallée des éclusie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50465" y="170339"/>
            <a:ext cx="4389120" cy="58521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5580000" y="0"/>
            <a:ext cx="3660834" cy="2640178"/>
          </a:xfrm>
          <a:prstGeom prst="rect">
            <a:avLst/>
          </a:prstGeom>
          <a:noFill/>
        </p:spPr>
        <p:txBody>
          <a:bodyPr wrap="square" lIns="115318" tIns="57642" rIns="115318" bIns="57642" rtlCol="0">
            <a:spAutoFit/>
          </a:bodyPr>
          <a:lstStyle/>
          <a:p>
            <a:pPr algn="r" defTabSz="1044764"/>
            <a:r>
              <a:rPr lang="fr-FR" sz="4100" b="1" dirty="0" smtClean="0">
                <a:ln w="12700">
                  <a:solidFill>
                    <a:srgbClr val="FFFF00"/>
                  </a:solidFill>
                </a:ln>
                <a:latin typeface="Franklin Gothic Medium" pitchFamily="34" charset="0"/>
              </a:rPr>
              <a:t>Musique Instrumentale Georg </a:t>
            </a:r>
          </a:p>
          <a:p>
            <a:pPr algn="r" defTabSz="1044764"/>
            <a:r>
              <a:rPr lang="fr-FR" sz="4100" b="1" dirty="0" err="1" smtClean="0">
                <a:ln w="12700">
                  <a:solidFill>
                    <a:srgbClr val="FFFF00"/>
                  </a:solidFill>
                </a:ln>
                <a:latin typeface="Franklin Gothic Medium" pitchFamily="34" charset="0"/>
              </a:rPr>
              <a:t>Ebner</a:t>
            </a:r>
            <a:endParaRPr lang="fr-FR" sz="4100" b="1" dirty="0">
              <a:ln w="12700">
                <a:solidFill>
                  <a:srgbClr val="FFFF00"/>
                </a:solidFill>
              </a:ln>
              <a:latin typeface="Franklin Gothic Medium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2" y="2554584"/>
            <a:ext cx="2134050" cy="747352"/>
          </a:xfrm>
          <a:prstGeom prst="rect">
            <a:avLst/>
          </a:prstGeom>
          <a:noFill/>
        </p:spPr>
        <p:txBody>
          <a:bodyPr wrap="none" lIns="115318" tIns="57642" rIns="115318" bIns="57642" rtlCol="0">
            <a:spAutoFit/>
          </a:bodyPr>
          <a:lstStyle/>
          <a:p>
            <a:pPr defTabSz="1044764"/>
            <a:r>
              <a:rPr lang="fr-FR" sz="4100" b="1" dirty="0">
                <a:ln w="12700">
                  <a:solidFill>
                    <a:srgbClr val="FFFF00"/>
                  </a:solidFill>
                </a:ln>
                <a:latin typeface="Franklin Gothic Medium" pitchFamily="34" charset="0"/>
              </a:rPr>
              <a:t>Création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3019230" y="5467274"/>
            <a:ext cx="2000103" cy="747352"/>
          </a:xfrm>
          <a:prstGeom prst="rect">
            <a:avLst/>
          </a:prstGeom>
          <a:noFill/>
        </p:spPr>
        <p:txBody>
          <a:bodyPr wrap="none" lIns="115318" tIns="57642" rIns="115318" bIns="57642" rtlCol="0">
            <a:spAutoFit/>
          </a:bodyPr>
          <a:lstStyle/>
          <a:p>
            <a:pPr defTabSz="1044764"/>
            <a:r>
              <a:rPr lang="fr-FR" sz="4100" b="1" dirty="0">
                <a:ln w="12700">
                  <a:solidFill>
                    <a:srgbClr val="FFFF00"/>
                  </a:solidFill>
                </a:ln>
                <a:latin typeface="Franklin Gothic Medium" pitchFamily="34" charset="0"/>
              </a:rPr>
              <a:t>Internet</a:t>
            </a:r>
            <a:endParaRPr lang="fr-FR" sz="4700" b="1" dirty="0">
              <a:ln w="12700">
                <a:solidFill>
                  <a:srgbClr val="FFFF00"/>
                </a:solidFill>
              </a:ln>
              <a:latin typeface="Franklin Gothic Medium" pitchFamily="34" charset="0"/>
            </a:endParaRPr>
          </a:p>
        </p:txBody>
      </p:sp>
      <p:pic>
        <p:nvPicPr>
          <p:cNvPr id="11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2234" y="309838"/>
            <a:ext cx="1609478" cy="80063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387201" y="3667330"/>
            <a:ext cx="2507038" cy="1446899"/>
          </a:xfrm>
          <a:prstGeom prst="rect">
            <a:avLst/>
          </a:prstGeom>
        </p:spPr>
      </p:pic>
      <p:pic>
        <p:nvPicPr>
          <p:cNvPr id="15" name="Image 14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38583" y="929079"/>
            <a:ext cx="814788" cy="723449"/>
          </a:xfrm>
          <a:prstGeom prst="rect">
            <a:avLst/>
          </a:prstGeom>
        </p:spPr>
      </p:pic>
      <p:sp>
        <p:nvSpPr>
          <p:cNvPr id="16" name="Étoile à 12 branches 15"/>
          <p:cNvSpPr>
            <a:spLocks/>
          </p:cNvSpPr>
          <p:nvPr/>
        </p:nvSpPr>
        <p:spPr>
          <a:xfrm>
            <a:off x="1006343" y="3328634"/>
            <a:ext cx="1118791" cy="619172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318" tIns="57642" rIns="115318" bIns="57642" rtlCol="0" anchor="ctr"/>
          <a:lstStyle/>
          <a:p>
            <a:pPr algn="ctr" defTabSz="1044764"/>
            <a:r>
              <a:rPr lang="fr-FR" sz="1400" dirty="0" smtClean="0">
                <a:solidFill>
                  <a:srgbClr val="FF0000"/>
                </a:solidFill>
                <a:latin typeface="Rockwell" pitchFamily="18" charset="0"/>
              </a:rPr>
              <a:t>2586</a:t>
            </a:r>
            <a:endParaRPr lang="fr-FR" sz="14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232152" y="5418579"/>
            <a:ext cx="1060038" cy="331853"/>
          </a:xfrm>
          <a:prstGeom prst="rect">
            <a:avLst/>
          </a:prstGeom>
          <a:noFill/>
        </p:spPr>
        <p:txBody>
          <a:bodyPr wrap="none" lIns="115318" tIns="57642" rIns="115318" bIns="57642" rtlCol="0">
            <a:spAutoFit/>
          </a:bodyPr>
          <a:lstStyle/>
          <a:p>
            <a:pPr defTabSz="1044764"/>
            <a:r>
              <a:rPr lang="fr-FR" sz="1400" b="1" dirty="0" smtClean="0">
                <a:solidFill>
                  <a:srgbClr val="FF0000"/>
                </a:solidFill>
              </a:rPr>
              <a:t>08.09.2025</a:t>
            </a:r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18" name="Image 17" descr="0d000002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01209" y="4006754"/>
            <a:ext cx="2746429" cy="19505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6" grpId="0" animBg="1"/>
      <p:bldP spid="1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8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477</TotalTime>
  <Words>50</Words>
  <Application>Microsoft Office PowerPoint</Application>
  <PresentationFormat>Personnalisé</PresentationFormat>
  <Paragraphs>16</Paragraphs>
  <Slides>34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34</vt:i4>
      </vt:variant>
    </vt:vector>
  </HeadingPairs>
  <TitlesOfParts>
    <vt:vector size="37" baseType="lpstr">
      <vt:lpstr>Thème Office</vt:lpstr>
      <vt:lpstr>18_Thème Office</vt:lpstr>
      <vt:lpstr>54_Thème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58</cp:revision>
  <dcterms:created xsi:type="dcterms:W3CDTF">2025-09-07T21:14:10Z</dcterms:created>
  <dcterms:modified xsi:type="dcterms:W3CDTF">2025-09-08T20:32:07Z</dcterms:modified>
</cp:coreProperties>
</file>