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03" r:id="rId5"/>
    <p:sldId id="268" r:id="rId6"/>
    <p:sldId id="304" r:id="rId7"/>
    <p:sldId id="305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257" r:id="rId51"/>
  </p:sldIdLst>
  <p:sldSz cx="9290050" cy="6858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ZU0g3Q4oRvIDtiDkjXK3Q==" hashData="s7WhXYm2A1nd17YwRSL5/YQvb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768" y="-77"/>
      </p:cViewPr>
      <p:guideLst>
        <p:guide orient="horz" pos="2161"/>
        <p:guide pos="29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6756" y="2130429"/>
            <a:ext cx="7896542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3510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3853" y="4406904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3853" y="2906717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503" y="1600205"/>
            <a:ext cx="410310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2443" y="1600205"/>
            <a:ext cx="410310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503" y="2174876"/>
            <a:ext cx="410471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19219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19219" y="2174876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4505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4505" y="1435101"/>
            <a:ext cx="305636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15" y="5367339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365943" y="230192"/>
            <a:ext cx="1974136" cy="49164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8699" y="230192"/>
            <a:ext cx="5772412" cy="49164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8493" y="2131463"/>
            <a:ext cx="7896542" cy="147002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4154" y="3886351"/>
            <a:ext cx="6503036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6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9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27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5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9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2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85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5640" y="4412160"/>
            <a:ext cx="7896542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5640" y="2906737"/>
            <a:ext cx="7896542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1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63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95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27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58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90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22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854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5711" y="1601245"/>
            <a:ext cx="4103106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4015" y="1601245"/>
            <a:ext cx="4103106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5114" y="1535177"/>
            <a:ext cx="410471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190" indent="0">
              <a:buNone/>
              <a:defRPr sz="2300" b="1"/>
            </a:lvl2pPr>
            <a:lvl3pPr marL="1046375" indent="0">
              <a:buNone/>
              <a:defRPr sz="2000" b="1"/>
            </a:lvl3pPr>
            <a:lvl4pPr marL="1569533" indent="0">
              <a:buNone/>
              <a:defRPr sz="1900" b="1"/>
            </a:lvl4pPr>
            <a:lvl5pPr marL="2092725" indent="0">
              <a:buNone/>
              <a:defRPr sz="1900" b="1"/>
            </a:lvl5pPr>
            <a:lvl6pPr marL="2615882" indent="0">
              <a:buNone/>
              <a:defRPr sz="1900" b="1"/>
            </a:lvl6pPr>
            <a:lvl7pPr marL="3139073" indent="0">
              <a:buNone/>
              <a:defRPr sz="1900" b="1"/>
            </a:lvl7pPr>
            <a:lvl8pPr marL="3662253" indent="0">
              <a:buNone/>
              <a:defRPr sz="1900" b="1"/>
            </a:lvl8pPr>
            <a:lvl9pPr marL="418541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114" y="2175058"/>
            <a:ext cx="410471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20533" y="1535177"/>
            <a:ext cx="4106331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190" indent="0">
              <a:buNone/>
              <a:defRPr sz="2300" b="1"/>
            </a:lvl2pPr>
            <a:lvl3pPr marL="1046375" indent="0">
              <a:buNone/>
              <a:defRPr sz="2000" b="1"/>
            </a:lvl3pPr>
            <a:lvl4pPr marL="1569533" indent="0">
              <a:buNone/>
              <a:defRPr sz="1900" b="1"/>
            </a:lvl4pPr>
            <a:lvl5pPr marL="2092725" indent="0">
              <a:buNone/>
              <a:defRPr sz="1900" b="1"/>
            </a:lvl5pPr>
            <a:lvl6pPr marL="2615882" indent="0">
              <a:buNone/>
              <a:defRPr sz="1900" b="1"/>
            </a:lvl6pPr>
            <a:lvl7pPr marL="3139073" indent="0">
              <a:buNone/>
              <a:defRPr sz="1900" b="1"/>
            </a:lvl7pPr>
            <a:lvl8pPr marL="3662253" indent="0">
              <a:buNone/>
              <a:defRPr sz="1900" b="1"/>
            </a:lvl8pPr>
            <a:lvl9pPr marL="418541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20533" y="2175058"/>
            <a:ext cx="4106331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65" y="276773"/>
            <a:ext cx="305636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781" y="277834"/>
            <a:ext cx="5193395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7565" y="1435202"/>
            <a:ext cx="305636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3190" indent="0">
              <a:buNone/>
              <a:defRPr sz="1400"/>
            </a:lvl2pPr>
            <a:lvl3pPr marL="1046375" indent="0">
              <a:buNone/>
              <a:defRPr sz="1200"/>
            </a:lvl3pPr>
            <a:lvl4pPr marL="1569533" indent="0">
              <a:buNone/>
              <a:defRPr sz="1100"/>
            </a:lvl4pPr>
            <a:lvl5pPr marL="2092725" indent="0">
              <a:buNone/>
              <a:defRPr sz="1100"/>
            </a:lvl5pPr>
            <a:lvl6pPr marL="2615882" indent="0">
              <a:buNone/>
              <a:defRPr sz="1100"/>
            </a:lvl6pPr>
            <a:lvl7pPr marL="3139073" indent="0">
              <a:buNone/>
              <a:defRPr sz="1100"/>
            </a:lvl7pPr>
            <a:lvl8pPr marL="3662253" indent="0">
              <a:buNone/>
              <a:defRPr sz="1100"/>
            </a:lvl8pPr>
            <a:lvl9pPr marL="418541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59" y="4804561"/>
            <a:ext cx="557403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59" y="618493"/>
            <a:ext cx="557403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3190" indent="0">
              <a:buNone/>
              <a:defRPr sz="3200"/>
            </a:lvl2pPr>
            <a:lvl3pPr marL="1046375" indent="0">
              <a:buNone/>
              <a:defRPr sz="2800"/>
            </a:lvl3pPr>
            <a:lvl4pPr marL="1569533" indent="0">
              <a:buNone/>
              <a:defRPr sz="2300"/>
            </a:lvl4pPr>
            <a:lvl5pPr marL="2092725" indent="0">
              <a:buNone/>
              <a:defRPr sz="2300"/>
            </a:lvl5pPr>
            <a:lvl6pPr marL="2615882" indent="0">
              <a:buNone/>
              <a:defRPr sz="2300"/>
            </a:lvl6pPr>
            <a:lvl7pPr marL="3139073" indent="0">
              <a:buNone/>
              <a:defRPr sz="2300"/>
            </a:lvl7pPr>
            <a:lvl8pPr marL="3662253" indent="0">
              <a:buNone/>
              <a:defRPr sz="2300"/>
            </a:lvl8pPr>
            <a:lvl9pPr marL="4185419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59" y="5368237"/>
            <a:ext cx="557403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3190" indent="0">
              <a:buNone/>
              <a:defRPr sz="1400"/>
            </a:lvl2pPr>
            <a:lvl3pPr marL="1046375" indent="0">
              <a:buNone/>
              <a:defRPr sz="1200"/>
            </a:lvl3pPr>
            <a:lvl4pPr marL="1569533" indent="0">
              <a:buNone/>
              <a:defRPr sz="1100"/>
            </a:lvl4pPr>
            <a:lvl5pPr marL="2092725" indent="0">
              <a:buNone/>
              <a:defRPr sz="1100"/>
            </a:lvl5pPr>
            <a:lvl6pPr marL="2615882" indent="0">
              <a:buNone/>
              <a:defRPr sz="1100"/>
            </a:lvl6pPr>
            <a:lvl7pPr marL="3139073" indent="0">
              <a:buNone/>
              <a:defRPr sz="1100"/>
            </a:lvl7pPr>
            <a:lvl8pPr marL="3662253" indent="0">
              <a:buNone/>
              <a:defRPr sz="1100"/>
            </a:lvl8pPr>
            <a:lvl9pPr marL="418541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5687" y="278597"/>
            <a:ext cx="2090262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4540" y="278597"/>
            <a:ext cx="611594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7531" y="2132364"/>
            <a:ext cx="7896542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4133" y="3886351"/>
            <a:ext cx="6503036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6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6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20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7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2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4638" y="4409116"/>
            <a:ext cx="7896542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4638" y="2906727"/>
            <a:ext cx="7896542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3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70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60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13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669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20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73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27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814" y="1601012"/>
            <a:ext cx="4103107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2620" y="1601012"/>
            <a:ext cx="4103107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978" y="1535143"/>
            <a:ext cx="410471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358" indent="0">
              <a:buNone/>
              <a:defRPr sz="2300" b="1"/>
            </a:lvl2pPr>
            <a:lvl3pPr marL="1050703" indent="0">
              <a:buNone/>
              <a:defRPr sz="2000" b="1"/>
            </a:lvl3pPr>
            <a:lvl4pPr marL="1576016" indent="0">
              <a:buNone/>
              <a:defRPr sz="1900" b="1"/>
            </a:lvl4pPr>
            <a:lvl5pPr marL="2101368" indent="0">
              <a:buNone/>
              <a:defRPr sz="1900" b="1"/>
            </a:lvl5pPr>
            <a:lvl6pPr marL="2626692" indent="0">
              <a:buNone/>
              <a:defRPr sz="1900" b="1"/>
            </a:lvl6pPr>
            <a:lvl7pPr marL="3152034" indent="0">
              <a:buNone/>
              <a:defRPr sz="1900" b="1"/>
            </a:lvl7pPr>
            <a:lvl8pPr marL="3677382" indent="0">
              <a:buNone/>
              <a:defRPr sz="1900" b="1"/>
            </a:lvl8pPr>
            <a:lvl9pPr marL="420270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78" y="2175057"/>
            <a:ext cx="410471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19836" y="1535143"/>
            <a:ext cx="4106331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358" indent="0">
              <a:buNone/>
              <a:defRPr sz="2300" b="1"/>
            </a:lvl2pPr>
            <a:lvl3pPr marL="1050703" indent="0">
              <a:buNone/>
              <a:defRPr sz="2000" b="1"/>
            </a:lvl3pPr>
            <a:lvl4pPr marL="1576016" indent="0">
              <a:buNone/>
              <a:defRPr sz="1900" b="1"/>
            </a:lvl4pPr>
            <a:lvl5pPr marL="2101368" indent="0">
              <a:buNone/>
              <a:defRPr sz="1900" b="1"/>
            </a:lvl5pPr>
            <a:lvl6pPr marL="2626692" indent="0">
              <a:buNone/>
              <a:defRPr sz="1900" b="1"/>
            </a:lvl6pPr>
            <a:lvl7pPr marL="3152034" indent="0">
              <a:buNone/>
              <a:defRPr sz="1900" b="1"/>
            </a:lvl7pPr>
            <a:lvl8pPr marL="3677382" indent="0">
              <a:buNone/>
              <a:defRPr sz="1900" b="1"/>
            </a:lvl8pPr>
            <a:lvl9pPr marL="420270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19836" y="2175057"/>
            <a:ext cx="4106331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6147" y="274917"/>
            <a:ext cx="305636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272" y="275196"/>
            <a:ext cx="5193395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6147" y="1435202"/>
            <a:ext cx="305636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358" indent="0">
              <a:buNone/>
              <a:defRPr sz="1400"/>
            </a:lvl2pPr>
            <a:lvl3pPr marL="1050703" indent="0">
              <a:buNone/>
              <a:defRPr sz="1200"/>
            </a:lvl3pPr>
            <a:lvl4pPr marL="1576016" indent="0">
              <a:buNone/>
              <a:defRPr sz="1100"/>
            </a:lvl4pPr>
            <a:lvl5pPr marL="2101368" indent="0">
              <a:buNone/>
              <a:defRPr sz="1100"/>
            </a:lvl5pPr>
            <a:lvl6pPr marL="2626692" indent="0">
              <a:buNone/>
              <a:defRPr sz="1100"/>
            </a:lvl6pPr>
            <a:lvl7pPr marL="3152034" indent="0">
              <a:buNone/>
              <a:defRPr sz="1100"/>
            </a:lvl7pPr>
            <a:lvl8pPr marL="3677382" indent="0">
              <a:buNone/>
              <a:defRPr sz="1100"/>
            </a:lvl8pPr>
            <a:lvl9pPr marL="420270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53" y="4801922"/>
            <a:ext cx="557403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53" y="615698"/>
            <a:ext cx="557403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358" indent="0">
              <a:buNone/>
              <a:defRPr sz="3200"/>
            </a:lvl2pPr>
            <a:lvl3pPr marL="1050703" indent="0">
              <a:buNone/>
              <a:defRPr sz="2800"/>
            </a:lvl3pPr>
            <a:lvl4pPr marL="1576016" indent="0">
              <a:buNone/>
              <a:defRPr sz="2300"/>
            </a:lvl4pPr>
            <a:lvl5pPr marL="2101368" indent="0">
              <a:buNone/>
              <a:defRPr sz="2300"/>
            </a:lvl5pPr>
            <a:lvl6pPr marL="2626692" indent="0">
              <a:buNone/>
              <a:defRPr sz="2300"/>
            </a:lvl6pPr>
            <a:lvl7pPr marL="3152034" indent="0">
              <a:buNone/>
              <a:defRPr sz="2300"/>
            </a:lvl7pPr>
            <a:lvl8pPr marL="3677382" indent="0">
              <a:buNone/>
              <a:defRPr sz="2300"/>
            </a:lvl8pPr>
            <a:lvl9pPr marL="4202707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53" y="5368233"/>
            <a:ext cx="557403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358" indent="0">
              <a:buNone/>
              <a:defRPr sz="1400"/>
            </a:lvl2pPr>
            <a:lvl3pPr marL="1050703" indent="0">
              <a:buNone/>
              <a:defRPr sz="1200"/>
            </a:lvl3pPr>
            <a:lvl4pPr marL="1576016" indent="0">
              <a:buNone/>
              <a:defRPr sz="1100"/>
            </a:lvl4pPr>
            <a:lvl5pPr marL="2101368" indent="0">
              <a:buNone/>
              <a:defRPr sz="1100"/>
            </a:lvl5pPr>
            <a:lvl6pPr marL="2626692" indent="0">
              <a:buNone/>
              <a:defRPr sz="1100"/>
            </a:lvl6pPr>
            <a:lvl7pPr marL="3152034" indent="0">
              <a:buNone/>
              <a:defRPr sz="1100"/>
            </a:lvl7pPr>
            <a:lvl8pPr marL="3677382" indent="0">
              <a:buNone/>
              <a:defRPr sz="1100"/>
            </a:lvl8pPr>
            <a:lvl9pPr marL="420270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5685" y="275967"/>
            <a:ext cx="2090262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4561" y="275967"/>
            <a:ext cx="611594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504" y="274639"/>
            <a:ext cx="8361046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504" y="1600205"/>
            <a:ext cx="8361046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8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4103" y="6356353"/>
            <a:ext cx="2941849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57871" y="6356353"/>
            <a:ext cx="2167678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607" y="276490"/>
            <a:ext cx="8361044" cy="1143002"/>
          </a:xfrm>
          <a:prstGeom prst="rect">
            <a:avLst/>
          </a:prstGeom>
        </p:spPr>
        <p:txBody>
          <a:bodyPr vert="horz" lIns="103976" tIns="51968" rIns="103976" bIns="5196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607" y="1601245"/>
            <a:ext cx="8361044" cy="4525963"/>
          </a:xfrm>
          <a:prstGeom prst="rect">
            <a:avLst/>
          </a:prstGeom>
        </p:spPr>
        <p:txBody>
          <a:bodyPr vert="horz" lIns="103976" tIns="51968" rIns="103976" bIns="5196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6235" y="6360372"/>
            <a:ext cx="2167678" cy="365125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l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6053" y="6360372"/>
            <a:ext cx="2941849" cy="365125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ctr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60642" y="6360372"/>
            <a:ext cx="2167678" cy="365125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r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4637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395" indent="-392395" algn="l" defTabSz="10463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0157" indent="-326987" algn="l" defTabSz="104637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7964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1123" indent="-261614" algn="l" defTabSz="104637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4316" indent="-261614" algn="l" defTabSz="104637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7451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0660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3825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7039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190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6375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953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2725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882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907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225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85419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610" y="276578"/>
            <a:ext cx="8361044" cy="1143001"/>
          </a:xfrm>
          <a:prstGeom prst="rect">
            <a:avLst/>
          </a:prstGeom>
        </p:spPr>
        <p:txBody>
          <a:bodyPr vert="horz" lIns="104606" tIns="52277" rIns="104606" bIns="5227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610" y="1601012"/>
            <a:ext cx="8361044" cy="4525963"/>
          </a:xfrm>
          <a:prstGeom prst="rect">
            <a:avLst/>
          </a:prstGeom>
        </p:spPr>
        <p:txBody>
          <a:bodyPr vert="horz" lIns="104606" tIns="52277" rIns="104606" bIns="5227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5055" y="6357752"/>
            <a:ext cx="2167678" cy="365125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l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4670" y="6357752"/>
            <a:ext cx="2941849" cy="365125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ctr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59364" y="6357752"/>
            <a:ext cx="2167678" cy="365125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r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105070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4026" indent="-394026" algn="l" defTabSz="105070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655" indent="-328334" algn="l" defTabSz="105070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3356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8683" indent="-262701" algn="l" defTabSz="105070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4042" indent="-262701" algn="l" defTabSz="105070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9356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4713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40044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5400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358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703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6016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368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6692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2034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382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2707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gif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gif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2.gif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620000">
            <a:off x="4373680" y="471403"/>
            <a:ext cx="3870512" cy="3335918"/>
          </a:xfrm>
          <a:prstGeom prst="rect">
            <a:avLst/>
          </a:prstGeom>
          <a:noFill/>
        </p:spPr>
        <p:txBody>
          <a:bodyPr wrap="none" lIns="87189" tIns="43580" rIns="87189" bIns="43580" rtlCol="0">
            <a:prstTxWarp prst="textArchUpPour">
              <a:avLst/>
            </a:prstTxWarp>
            <a:spAutoFit/>
          </a:bodyPr>
          <a:lstStyle/>
          <a:p>
            <a:pPr defTabSz="1046365"/>
            <a:r>
              <a:rPr lang="fr-FR" sz="86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6" y="5956814"/>
            <a:ext cx="9290050" cy="843436"/>
          </a:xfrm>
          <a:prstGeom prst="rect">
            <a:avLst/>
          </a:prstGeom>
          <a:noFill/>
        </p:spPr>
        <p:txBody>
          <a:bodyPr wrap="none" lIns="87189" tIns="43580" rIns="87189" bIns="43580" rtlCol="0">
            <a:prstTxWarp prst="textPlain">
              <a:avLst/>
            </a:prstTxWarp>
            <a:spAutoFit/>
          </a:bodyPr>
          <a:lstStyle/>
          <a:p>
            <a:pPr algn="ctr" defTabSz="1046365"/>
            <a:r>
              <a:rPr lang="fr-FR" sz="5900" dirty="0">
                <a:ln w="38100">
                  <a:solidFill>
                    <a:srgbClr val="F79646">
                      <a:lumMod val="50000"/>
                    </a:srgb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38100">
                  <a:solidFill>
                    <a:srgbClr val="F79646">
                      <a:lumMod val="50000"/>
                    </a:srgb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22225">
                  <a:solidFill>
                    <a:srgbClr val="92D05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La </a:t>
            </a:r>
            <a:r>
              <a:rPr lang="fr-FR" sz="5900" dirty="0">
                <a:ln w="22225">
                  <a:solidFill>
                    <a:srgbClr val="92D05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Vallée des Éclusiers d'</a:t>
            </a:r>
            <a:r>
              <a:rPr lang="fr-FR" sz="5900" dirty="0" err="1">
                <a:ln w="22225">
                  <a:solidFill>
                    <a:srgbClr val="92D05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Arzviller</a:t>
            </a:r>
            <a:r>
              <a:rPr lang="fr-FR" sz="5900" dirty="0">
                <a:ln w="22225">
                  <a:solidFill>
                    <a:srgbClr val="92D05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24545" y="188640"/>
            <a:ext cx="2084158" cy="3349134"/>
          </a:xfrm>
          <a:prstGeom prst="rect">
            <a:avLst/>
          </a:prstGeom>
        </p:spPr>
        <p:txBody>
          <a:bodyPr wrap="square" lIns="116376" tIns="58172" rIns="116376" bIns="58172">
            <a:spAutoFit/>
          </a:bodyPr>
          <a:lstStyle/>
          <a:p>
            <a:pPr algn="ctr" defTabSz="1046365"/>
            <a:r>
              <a:rPr lang="fr-FR" sz="3000" b="1" dirty="0" smtClean="0">
                <a:solidFill>
                  <a:prstClr val="black"/>
                </a:solidFill>
                <a:latin typeface="Chiller" pitchFamily="82" charset="0"/>
              </a:rPr>
              <a:t>Cela fait partie du travail du photographe de voir plus intensément que la plupart des gens</a:t>
            </a:r>
            <a:endParaRPr lang="fr-FR" sz="3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35338" y="3771220"/>
            <a:ext cx="2346855" cy="1196007"/>
          </a:xfrm>
          <a:prstGeom prst="rect">
            <a:avLst/>
          </a:prstGeom>
          <a:noFill/>
        </p:spPr>
        <p:txBody>
          <a:bodyPr wrap="square" lIns="87189" tIns="43580" rIns="87189" bIns="43580" rtlCol="0">
            <a:spAutoFit/>
          </a:bodyPr>
          <a:lstStyle/>
          <a:p>
            <a:pPr algn="ctr" defTabSz="104636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par un  randonneur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04636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00000">
            <a:off x="197537" y="3774944"/>
            <a:ext cx="1792411" cy="176241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84000" y="3933056"/>
            <a:ext cx="691215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38100">
                  <a:solidFill>
                    <a:srgbClr val="92D050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</a:t>
            </a:r>
            <a:endParaRPr lang="fr-FR" dirty="0">
              <a:ln w="38100">
                <a:solidFill>
                  <a:srgbClr val="92D05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8" name="Les belles Cerises_Musique Instrumentale de Geog Ebner.wav">
            <a:hlinkClick r:id="" action="ppaction://media"/>
          </p:cNvPr>
          <p:cNvPicPr>
            <a:picLocks noRot="1" noChangeAspect="1"/>
          </p:cNvPicPr>
          <p:nvPr>
            <a:wavAudioFile r:embed="rId1" name="Les belles Cerises_Musique Instrumentale de Geog Ebner.wav"/>
          </p:nvPr>
        </p:nvPicPr>
        <p:blipFill>
          <a:blip r:embed="rId6" cstate="print"/>
          <a:stretch>
            <a:fillRect/>
          </a:stretch>
        </p:blipFill>
        <p:spPr>
          <a:xfrm>
            <a:off x="4789041" y="234888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8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8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543383946_4036616629925291_1279524262527409274_ncop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0066" y="0"/>
            <a:ext cx="5789917" cy="6858000"/>
          </a:xfrm>
          <a:prstGeom prst="rect">
            <a:avLst/>
          </a:prstGeom>
        </p:spPr>
      </p:pic>
      <p:pic>
        <p:nvPicPr>
          <p:cNvPr id="6" name="Image 5" descr="543518097_4036616229925331_7289839609315253914_ncopi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88000" cy="6858000"/>
          </a:xfrm>
          <a:prstGeom prst="rect">
            <a:avLst/>
          </a:prstGeom>
        </p:spPr>
      </p:pic>
      <p:pic>
        <p:nvPicPr>
          <p:cNvPr id="7" name="Image 6" descr="545332600_4036617569925197_4299587770660017777_ncopi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2656"/>
            <a:ext cx="9286202" cy="6165304"/>
          </a:xfrm>
          <a:prstGeom prst="rect">
            <a:avLst/>
          </a:prstGeom>
        </p:spPr>
      </p:pic>
      <p:pic>
        <p:nvPicPr>
          <p:cNvPr id="8" name="Image 7" descr="0a00000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6673" y="5661248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3383946_4036616629925291_1279524262527409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705324" cy="6858000"/>
          </a:xfrm>
          <a:prstGeom prst="rect">
            <a:avLst/>
          </a:prstGeom>
        </p:spPr>
      </p:pic>
      <p:pic>
        <p:nvPicPr>
          <p:cNvPr id="4" name="Image 3" descr="543518097_4036616229925331_72898396093152539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8641" y="0"/>
            <a:ext cx="7614369" cy="6858000"/>
          </a:xfrm>
          <a:prstGeom prst="rect">
            <a:avLst/>
          </a:prstGeom>
        </p:spPr>
      </p:pic>
      <p:pic>
        <p:nvPicPr>
          <p:cNvPr id="5" name="Image 4" descr="545332600_4036617569925197_429958777066001777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52736"/>
            <a:ext cx="9289017" cy="4689000"/>
          </a:xfrm>
          <a:prstGeom prst="rect">
            <a:avLst/>
          </a:prstGeom>
        </p:spPr>
      </p:pic>
      <p:pic>
        <p:nvPicPr>
          <p:cNvPr id="6" name="Image 5" descr="0a00000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8601" y="630932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5332600_4036617569925197_4299587770660017777_n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627541" cy="1700808"/>
          </a:xfrm>
          <a:prstGeom prst="rect">
            <a:avLst/>
          </a:prstGeom>
        </p:spPr>
      </p:pic>
      <p:pic>
        <p:nvPicPr>
          <p:cNvPr id="3" name="Image 2" descr="543383946_4036616629925291_1279524262527409274_n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150" y="1844824"/>
            <a:ext cx="6327803" cy="2520280"/>
          </a:xfrm>
          <a:prstGeom prst="rect">
            <a:avLst/>
          </a:prstGeom>
        </p:spPr>
      </p:pic>
      <p:pic>
        <p:nvPicPr>
          <p:cNvPr id="4" name="Image 3" descr="543518097_4036616229925331_7289839609315253914_nc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8822" y="4543427"/>
            <a:ext cx="6604645" cy="2314575"/>
          </a:xfrm>
          <a:prstGeom prst="rect">
            <a:avLst/>
          </a:prstGeom>
        </p:spPr>
      </p:pic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8601" y="630932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45026313_4037443719842582_7438636758432407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8665" y="0"/>
            <a:ext cx="497272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3048375_4036616286591992_1940654312215145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2002"/>
            <a:ext cx="9289017" cy="565186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3102319_4036617509925203_9072493131813291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4543" y="0"/>
            <a:ext cx="509864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3139416_4036616339925320_2989520283286683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1972" y="0"/>
            <a:ext cx="518425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4614873_4036616949925259_6289558632742549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1972" y="0"/>
            <a:ext cx="518425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4726475_4036617243258563_2068949475671723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1972" y="0"/>
            <a:ext cx="513024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4737195_4036617333258554_5832661940022580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198" y="0"/>
            <a:ext cx="509424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4763407_4036616556591965_8552386929721483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1990" y="0"/>
            <a:ext cx="778537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4776076_4036616526591968_5082144079024404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9983" y="0"/>
            <a:ext cx="672332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4898438_4036616999925254_7930037564163676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0548" y="0"/>
            <a:ext cx="5616272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4899918_4036617553258532_1466896595999203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0265" y="0"/>
            <a:ext cx="615629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5026313_4037443719842582_7438636758432407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0828" y="0"/>
            <a:ext cx="501324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5146477_4036616553258632_1035221702441730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0828" y="0"/>
            <a:ext cx="502224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580000" y="144000"/>
            <a:ext cx="3660834" cy="2640178"/>
          </a:xfrm>
          <a:prstGeom prst="rect">
            <a:avLst/>
          </a:prstGeom>
          <a:noFill/>
        </p:spPr>
        <p:txBody>
          <a:bodyPr wrap="square" lIns="115318" tIns="57642" rIns="115318" bIns="57642" rtlCol="0">
            <a:spAutoFit/>
          </a:bodyPr>
          <a:lstStyle/>
          <a:p>
            <a:pPr algn="r" defTabSz="1044764"/>
            <a:r>
              <a:rPr lang="fr-FR" sz="4100" b="1" dirty="0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Musique Instrumentale Georg </a:t>
            </a:r>
            <a:endParaRPr lang="fr-FR" sz="4100" b="1" dirty="0" smtClean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  <a:p>
            <a:pPr algn="r" defTabSz="1044764"/>
            <a:r>
              <a:rPr lang="fr-FR" sz="4100" b="1" dirty="0" err="1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Ebner</a:t>
            </a:r>
            <a:endParaRPr lang="fr-FR" sz="4100" b="1" dirty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" y="2828968"/>
            <a:ext cx="2168135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3019229" y="6054504"/>
            <a:ext cx="2032049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Internet</a:t>
            </a:r>
            <a:endParaRPr lang="fr-FR" sz="4700" b="1" dirty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234" y="343116"/>
            <a:ext cx="1609478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387201" y="4061232"/>
            <a:ext cx="2507038" cy="1602308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8583" y="1028869"/>
            <a:ext cx="814788" cy="801153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1006342" y="3686157"/>
            <a:ext cx="1118791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8" tIns="57642" rIns="115318" bIns="57642" rtlCol="0" anchor="ctr"/>
          <a:lstStyle/>
          <a:p>
            <a:pPr algn="ctr" defTabSz="104476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2585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32152" y="6000579"/>
            <a:ext cx="1060038" cy="331853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1400" b="1" dirty="0" smtClean="0">
                <a:solidFill>
                  <a:srgbClr val="FF0000"/>
                </a:solidFill>
              </a:rPr>
              <a:t>08.09.2025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18" name="Image 17" descr="0d000002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1209" y="4437112"/>
            <a:ext cx="2746429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43</Words>
  <Application>Microsoft Office PowerPoint</Application>
  <PresentationFormat>Personnalisé</PresentationFormat>
  <Paragraphs>12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48</vt:i4>
      </vt:variant>
    </vt:vector>
  </HeadingPairs>
  <TitlesOfParts>
    <vt:vector size="51" baseType="lpstr">
      <vt:lpstr>Thème Office</vt:lpstr>
      <vt:lpstr>18_Thème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46</cp:revision>
  <dcterms:created xsi:type="dcterms:W3CDTF">2025-09-07T21:14:10Z</dcterms:created>
  <dcterms:modified xsi:type="dcterms:W3CDTF">2025-09-08T19:22:56Z</dcterms:modified>
</cp:coreProperties>
</file>