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6" r:id="rId3"/>
  </p:sldMasterIdLst>
  <p:sldIdLst>
    <p:sldId id="259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70" r:id="rId12"/>
    <p:sldId id="271" r:id="rId13"/>
    <p:sldId id="272" r:id="rId14"/>
    <p:sldId id="273" r:id="rId15"/>
    <p:sldId id="277" r:id="rId16"/>
    <p:sldId id="278" r:id="rId17"/>
    <p:sldId id="279" r:id="rId18"/>
    <p:sldId id="280" r:id="rId19"/>
    <p:sldId id="281" r:id="rId20"/>
    <p:sldId id="284" r:id="rId21"/>
    <p:sldId id="282" r:id="rId22"/>
    <p:sldId id="289" r:id="rId23"/>
    <p:sldId id="283" r:id="rId24"/>
    <p:sldId id="288" r:id="rId25"/>
    <p:sldId id="276" r:id="rId26"/>
    <p:sldId id="306" r:id="rId27"/>
    <p:sldId id="287" r:id="rId28"/>
    <p:sldId id="309" r:id="rId29"/>
    <p:sldId id="303" r:id="rId30"/>
    <p:sldId id="296" r:id="rId31"/>
    <p:sldId id="269" r:id="rId32"/>
    <p:sldId id="275" r:id="rId33"/>
    <p:sldId id="266" r:id="rId34"/>
    <p:sldId id="260" r:id="rId35"/>
    <p:sldId id="285" r:id="rId36"/>
    <p:sldId id="274" r:id="rId37"/>
    <p:sldId id="293" r:id="rId38"/>
    <p:sldId id="308" r:id="rId39"/>
    <p:sldId id="290" r:id="rId40"/>
    <p:sldId id="295" r:id="rId41"/>
    <p:sldId id="304" r:id="rId42"/>
    <p:sldId id="312" r:id="rId43"/>
    <p:sldId id="307" r:id="rId44"/>
    <p:sldId id="300" r:id="rId45"/>
    <p:sldId id="286" r:id="rId46"/>
    <p:sldId id="291" r:id="rId47"/>
    <p:sldId id="292" r:id="rId48"/>
    <p:sldId id="297" r:id="rId49"/>
    <p:sldId id="299" r:id="rId50"/>
    <p:sldId id="301" r:id="rId51"/>
    <p:sldId id="302" r:id="rId52"/>
    <p:sldId id="305" r:id="rId53"/>
    <p:sldId id="310" r:id="rId54"/>
    <p:sldId id="311" r:id="rId55"/>
    <p:sldId id="294" r:id="rId56"/>
    <p:sldId id="298" r:id="rId57"/>
    <p:sldId id="257" r:id="rId58"/>
  </p:sldIdLst>
  <p:sldSz cx="9072563" cy="6858000"/>
  <p:notesSz cx="6858000" cy="9144000"/>
  <p:defaultTextStyle>
    <a:defPPr>
      <a:defRPr lang="fr-FR"/>
    </a:defPPr>
    <a:lvl1pPr marL="0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09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17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24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32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41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649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756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864" algn="l" defTabSz="9142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ioAk2cmKVnnwtnzUc3IVw==" hashData="jxbU8DgFWP15ZIr1wxUDnHP8wp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821" y="-77"/>
      </p:cViewPr>
      <p:guideLst>
        <p:guide orient="horz" pos="2161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0447" y="2130432"/>
            <a:ext cx="7711679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0885" y="3886200"/>
            <a:ext cx="635079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6673" y="4406904"/>
            <a:ext cx="771167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6673" y="2906720"/>
            <a:ext cx="771167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0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7132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64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5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8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3630" y="1600208"/>
            <a:ext cx="400704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11891" y="1600208"/>
            <a:ext cx="400704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628" y="1535113"/>
            <a:ext cx="400862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9" indent="0">
              <a:buNone/>
              <a:defRPr sz="2000" b="1"/>
            </a:lvl2pPr>
            <a:lvl3pPr marL="914217" indent="0">
              <a:buNone/>
              <a:defRPr sz="1800" b="1"/>
            </a:lvl3pPr>
            <a:lvl4pPr marL="1371324" indent="0">
              <a:buNone/>
              <a:defRPr sz="1500" b="1"/>
            </a:lvl4pPr>
            <a:lvl5pPr marL="1828432" indent="0">
              <a:buNone/>
              <a:defRPr sz="1500" b="1"/>
            </a:lvl5pPr>
            <a:lvl6pPr marL="2285541" indent="0">
              <a:buNone/>
              <a:defRPr sz="1500" b="1"/>
            </a:lvl6pPr>
            <a:lvl7pPr marL="2742649" indent="0">
              <a:buNone/>
              <a:defRPr sz="1500" b="1"/>
            </a:lvl7pPr>
            <a:lvl8pPr marL="3199756" indent="0">
              <a:buNone/>
              <a:defRPr sz="1500" b="1"/>
            </a:lvl8pPr>
            <a:lvl9pPr marL="3656864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3628" y="2174878"/>
            <a:ext cx="400862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08741" y="1535113"/>
            <a:ext cx="401019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9" indent="0">
              <a:buNone/>
              <a:defRPr sz="2000" b="1"/>
            </a:lvl2pPr>
            <a:lvl3pPr marL="914217" indent="0">
              <a:buNone/>
              <a:defRPr sz="1800" b="1"/>
            </a:lvl3pPr>
            <a:lvl4pPr marL="1371324" indent="0">
              <a:buNone/>
              <a:defRPr sz="1500" b="1"/>
            </a:lvl4pPr>
            <a:lvl5pPr marL="1828432" indent="0">
              <a:buNone/>
              <a:defRPr sz="1500" b="1"/>
            </a:lvl5pPr>
            <a:lvl6pPr marL="2285541" indent="0">
              <a:buNone/>
              <a:defRPr sz="1500" b="1"/>
            </a:lvl6pPr>
            <a:lvl7pPr marL="2742649" indent="0">
              <a:buNone/>
              <a:defRPr sz="1500" b="1"/>
            </a:lvl7pPr>
            <a:lvl8pPr marL="3199756" indent="0">
              <a:buNone/>
              <a:defRPr sz="1500" b="1"/>
            </a:lvl8pPr>
            <a:lvl9pPr marL="3656864" indent="0">
              <a:buNone/>
              <a:defRPr sz="15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08741" y="2174878"/>
            <a:ext cx="401019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3634" y="273050"/>
            <a:ext cx="2984810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47123" y="273051"/>
            <a:ext cx="507181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3634" y="1435101"/>
            <a:ext cx="2984810" cy="4691062"/>
          </a:xfrm>
        </p:spPr>
        <p:txBody>
          <a:bodyPr/>
          <a:lstStyle>
            <a:lvl1pPr marL="0" indent="0">
              <a:buNone/>
              <a:defRPr sz="1400"/>
            </a:lvl1pPr>
            <a:lvl2pPr marL="457109" indent="0">
              <a:buNone/>
              <a:defRPr sz="1200"/>
            </a:lvl2pPr>
            <a:lvl3pPr marL="914217" indent="0">
              <a:buNone/>
              <a:defRPr sz="1000"/>
            </a:lvl3pPr>
            <a:lvl4pPr marL="1371324" indent="0">
              <a:buNone/>
              <a:defRPr sz="900"/>
            </a:lvl4pPr>
            <a:lvl5pPr marL="1828432" indent="0">
              <a:buNone/>
              <a:defRPr sz="900"/>
            </a:lvl5pPr>
            <a:lvl6pPr marL="2285541" indent="0">
              <a:buNone/>
              <a:defRPr sz="900"/>
            </a:lvl6pPr>
            <a:lvl7pPr marL="2742649" indent="0">
              <a:buNone/>
              <a:defRPr sz="900"/>
            </a:lvl7pPr>
            <a:lvl8pPr marL="3199756" indent="0">
              <a:buNone/>
              <a:defRPr sz="900"/>
            </a:lvl8pPr>
            <a:lvl9pPr marL="365686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8286" y="4800600"/>
            <a:ext cx="544353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8286" y="612775"/>
            <a:ext cx="544353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09" indent="0">
              <a:buNone/>
              <a:defRPr sz="2800"/>
            </a:lvl2pPr>
            <a:lvl3pPr marL="914217" indent="0">
              <a:buNone/>
              <a:defRPr sz="2400"/>
            </a:lvl3pPr>
            <a:lvl4pPr marL="1371324" indent="0">
              <a:buNone/>
              <a:defRPr sz="2000"/>
            </a:lvl4pPr>
            <a:lvl5pPr marL="1828432" indent="0">
              <a:buNone/>
              <a:defRPr sz="2000"/>
            </a:lvl5pPr>
            <a:lvl6pPr marL="2285541" indent="0">
              <a:buNone/>
              <a:defRPr sz="2000"/>
            </a:lvl6pPr>
            <a:lvl7pPr marL="2742649" indent="0">
              <a:buNone/>
              <a:defRPr sz="2000"/>
            </a:lvl7pPr>
            <a:lvl8pPr marL="3199756" indent="0">
              <a:buNone/>
              <a:defRPr sz="2000"/>
            </a:lvl8pPr>
            <a:lvl9pPr marL="3656864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8286" y="5367342"/>
            <a:ext cx="544353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09" indent="0">
              <a:buNone/>
              <a:defRPr sz="1200"/>
            </a:lvl2pPr>
            <a:lvl3pPr marL="914217" indent="0">
              <a:buNone/>
              <a:defRPr sz="1000"/>
            </a:lvl3pPr>
            <a:lvl4pPr marL="1371324" indent="0">
              <a:buNone/>
              <a:defRPr sz="900"/>
            </a:lvl4pPr>
            <a:lvl5pPr marL="1828432" indent="0">
              <a:buNone/>
              <a:defRPr sz="900"/>
            </a:lvl5pPr>
            <a:lvl6pPr marL="2285541" indent="0">
              <a:buNone/>
              <a:defRPr sz="900"/>
            </a:lvl6pPr>
            <a:lvl7pPr marL="2742649" indent="0">
              <a:buNone/>
              <a:defRPr sz="900"/>
            </a:lvl7pPr>
            <a:lvl8pPr marL="3199756" indent="0">
              <a:buNone/>
              <a:defRPr sz="900"/>
            </a:lvl8pPr>
            <a:lvl9pPr marL="3656864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16911" y="230194"/>
            <a:ext cx="1927919" cy="491648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28432" y="230194"/>
            <a:ext cx="5637275" cy="491648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2146" y="2135123"/>
            <a:ext cx="771167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1537" y="3886351"/>
            <a:ext cx="635079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3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77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71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95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1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43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669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90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8421" y="4412121"/>
            <a:ext cx="7711679" cy="1362074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8421" y="2906733"/>
            <a:ext cx="771167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38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771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7152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953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1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4305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6691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907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4814" y="1601250"/>
            <a:ext cx="4007049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13427" y="1601250"/>
            <a:ext cx="4007049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4227" y="1535184"/>
            <a:ext cx="4008624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856" indent="0">
              <a:buNone/>
              <a:defRPr sz="2300" b="1"/>
            </a:lvl2pPr>
            <a:lvl3pPr marL="1047713" indent="0">
              <a:buNone/>
              <a:defRPr sz="2000" b="1"/>
            </a:lvl3pPr>
            <a:lvl4pPr marL="1571523" indent="0">
              <a:buNone/>
              <a:defRPr sz="1900" b="1"/>
            </a:lvl4pPr>
            <a:lvl5pPr marL="2095378" indent="0">
              <a:buNone/>
              <a:defRPr sz="1900" b="1"/>
            </a:lvl5pPr>
            <a:lvl6pPr marL="2619196" indent="0">
              <a:buNone/>
              <a:defRPr sz="1900" b="1"/>
            </a:lvl6pPr>
            <a:lvl7pPr marL="3143053" indent="0">
              <a:buNone/>
              <a:defRPr sz="1900" b="1"/>
            </a:lvl7pPr>
            <a:lvl8pPr marL="3666910" indent="0">
              <a:buNone/>
              <a:defRPr sz="1900" b="1"/>
            </a:lvl8pPr>
            <a:lvl9pPr marL="419073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4227" y="2175059"/>
            <a:ext cx="4008624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10026" y="1535184"/>
            <a:ext cx="401019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3856" indent="0">
              <a:buNone/>
              <a:defRPr sz="2300" b="1"/>
            </a:lvl2pPr>
            <a:lvl3pPr marL="1047713" indent="0">
              <a:buNone/>
              <a:defRPr sz="2000" b="1"/>
            </a:lvl3pPr>
            <a:lvl4pPr marL="1571523" indent="0">
              <a:buNone/>
              <a:defRPr sz="1900" b="1"/>
            </a:lvl4pPr>
            <a:lvl5pPr marL="2095378" indent="0">
              <a:buNone/>
              <a:defRPr sz="1900" b="1"/>
            </a:lvl5pPr>
            <a:lvl6pPr marL="2619196" indent="0">
              <a:buNone/>
              <a:defRPr sz="1900" b="1"/>
            </a:lvl6pPr>
            <a:lvl7pPr marL="3143053" indent="0">
              <a:buNone/>
              <a:defRPr sz="1900" b="1"/>
            </a:lvl7pPr>
            <a:lvl8pPr marL="3666910" indent="0">
              <a:buNone/>
              <a:defRPr sz="1900" b="1"/>
            </a:lvl8pPr>
            <a:lvl9pPr marL="419073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10026" y="2175059"/>
            <a:ext cx="401019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6595" y="276773"/>
            <a:ext cx="2984810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47736" y="277838"/>
            <a:ext cx="5071814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6595" y="1435211"/>
            <a:ext cx="2984810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3856" indent="0">
              <a:buNone/>
              <a:defRPr sz="1400"/>
            </a:lvl2pPr>
            <a:lvl3pPr marL="1047713" indent="0">
              <a:buNone/>
              <a:defRPr sz="1200"/>
            </a:lvl3pPr>
            <a:lvl4pPr marL="1571523" indent="0">
              <a:buNone/>
              <a:defRPr sz="1100"/>
            </a:lvl4pPr>
            <a:lvl5pPr marL="2095378" indent="0">
              <a:buNone/>
              <a:defRPr sz="1100"/>
            </a:lvl5pPr>
            <a:lvl6pPr marL="2619196" indent="0">
              <a:buNone/>
              <a:defRPr sz="1100"/>
            </a:lvl6pPr>
            <a:lvl7pPr marL="3143053" indent="0">
              <a:buNone/>
              <a:defRPr sz="1100"/>
            </a:lvl7pPr>
            <a:lvl8pPr marL="3666910" indent="0">
              <a:buNone/>
              <a:defRPr sz="1100"/>
            </a:lvl8pPr>
            <a:lvl9pPr marL="419073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8328" y="4804561"/>
            <a:ext cx="5443538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8328" y="618453"/>
            <a:ext cx="5443538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3856" indent="0">
              <a:buNone/>
              <a:defRPr sz="3200"/>
            </a:lvl2pPr>
            <a:lvl3pPr marL="1047713" indent="0">
              <a:buNone/>
              <a:defRPr sz="2800"/>
            </a:lvl3pPr>
            <a:lvl4pPr marL="1571523" indent="0">
              <a:buNone/>
              <a:defRPr sz="2300"/>
            </a:lvl4pPr>
            <a:lvl5pPr marL="2095378" indent="0">
              <a:buNone/>
              <a:defRPr sz="2300"/>
            </a:lvl5pPr>
            <a:lvl6pPr marL="2619196" indent="0">
              <a:buNone/>
              <a:defRPr sz="2300"/>
            </a:lvl6pPr>
            <a:lvl7pPr marL="3143053" indent="0">
              <a:buNone/>
              <a:defRPr sz="2300"/>
            </a:lvl7pPr>
            <a:lvl8pPr marL="3666910" indent="0">
              <a:buNone/>
              <a:defRPr sz="2300"/>
            </a:lvl8pPr>
            <a:lvl9pPr marL="4190731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8328" y="5368237"/>
            <a:ext cx="5443538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3856" indent="0">
              <a:buNone/>
              <a:defRPr sz="1400"/>
            </a:lvl2pPr>
            <a:lvl3pPr marL="1047713" indent="0">
              <a:buNone/>
              <a:defRPr sz="1200"/>
            </a:lvl3pPr>
            <a:lvl4pPr marL="1571523" indent="0">
              <a:buNone/>
              <a:defRPr sz="1100"/>
            </a:lvl4pPr>
            <a:lvl5pPr marL="2095378" indent="0">
              <a:buNone/>
              <a:defRPr sz="1100"/>
            </a:lvl5pPr>
            <a:lvl6pPr marL="2619196" indent="0">
              <a:buNone/>
              <a:defRPr sz="1100"/>
            </a:lvl6pPr>
            <a:lvl7pPr marL="3143053" indent="0">
              <a:buNone/>
              <a:defRPr sz="1100"/>
            </a:lvl7pPr>
            <a:lvl8pPr marL="3666910" indent="0">
              <a:buNone/>
              <a:defRPr sz="1100"/>
            </a:lvl8pPr>
            <a:lvl9pPr marL="419073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78002" y="278595"/>
            <a:ext cx="2041328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3659" y="278595"/>
            <a:ext cx="597277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2137" y="2135086"/>
            <a:ext cx="7711679" cy="1470026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61549" y="3886351"/>
            <a:ext cx="635079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6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5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72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8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30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26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8423" y="4411614"/>
            <a:ext cx="7711679" cy="1362076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8423" y="2906733"/>
            <a:ext cx="7711679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182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4362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56540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0872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6089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130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65262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17440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4129" y="1601241"/>
            <a:ext cx="400705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12553" y="1601241"/>
            <a:ext cx="4007050" cy="4525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752" y="1535174"/>
            <a:ext cx="4008626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1823" indent="0">
              <a:buNone/>
              <a:defRPr sz="2300" b="1"/>
            </a:lvl2pPr>
            <a:lvl3pPr marL="1043623" indent="0">
              <a:buNone/>
              <a:defRPr sz="2000" b="1"/>
            </a:lvl3pPr>
            <a:lvl4pPr marL="1565401" indent="0">
              <a:buNone/>
              <a:defRPr sz="1900" b="1"/>
            </a:lvl4pPr>
            <a:lvl5pPr marL="2087212" indent="0">
              <a:buNone/>
              <a:defRPr sz="1900" b="1"/>
            </a:lvl5pPr>
            <a:lvl6pPr marL="2608988" indent="0">
              <a:buNone/>
              <a:defRPr sz="1900" b="1"/>
            </a:lvl6pPr>
            <a:lvl7pPr marL="3130809" indent="0">
              <a:buNone/>
              <a:defRPr sz="1900" b="1"/>
            </a:lvl7pPr>
            <a:lvl8pPr marL="3652620" indent="0">
              <a:buNone/>
              <a:defRPr sz="1900" b="1"/>
            </a:lvl8pPr>
            <a:lvl9pPr marL="417440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3752" y="2175057"/>
            <a:ext cx="4008626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10019" y="1535174"/>
            <a:ext cx="4010199" cy="639761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21823" indent="0">
              <a:buNone/>
              <a:defRPr sz="2300" b="1"/>
            </a:lvl2pPr>
            <a:lvl3pPr marL="1043623" indent="0">
              <a:buNone/>
              <a:defRPr sz="2000" b="1"/>
            </a:lvl3pPr>
            <a:lvl4pPr marL="1565401" indent="0">
              <a:buNone/>
              <a:defRPr sz="1900" b="1"/>
            </a:lvl4pPr>
            <a:lvl5pPr marL="2087212" indent="0">
              <a:buNone/>
              <a:defRPr sz="1900" b="1"/>
            </a:lvl5pPr>
            <a:lvl6pPr marL="2608988" indent="0">
              <a:buNone/>
              <a:defRPr sz="1900" b="1"/>
            </a:lvl6pPr>
            <a:lvl7pPr marL="3130809" indent="0">
              <a:buNone/>
              <a:defRPr sz="1900" b="1"/>
            </a:lvl7pPr>
            <a:lvl8pPr marL="3652620" indent="0">
              <a:buNone/>
              <a:defRPr sz="1900" b="1"/>
            </a:lvl8pPr>
            <a:lvl9pPr marL="4174400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10019" y="2175057"/>
            <a:ext cx="4010199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0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5177" y="276773"/>
            <a:ext cx="2984810" cy="1162050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47804" y="277759"/>
            <a:ext cx="5071815" cy="58531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5177" y="1435201"/>
            <a:ext cx="2984810" cy="4691061"/>
          </a:xfrm>
        </p:spPr>
        <p:txBody>
          <a:bodyPr/>
          <a:lstStyle>
            <a:lvl1pPr marL="0" indent="0">
              <a:buNone/>
              <a:defRPr sz="1700"/>
            </a:lvl1pPr>
            <a:lvl2pPr marL="521823" indent="0">
              <a:buNone/>
              <a:defRPr sz="1400"/>
            </a:lvl2pPr>
            <a:lvl3pPr marL="1043623" indent="0">
              <a:buNone/>
              <a:defRPr sz="1200"/>
            </a:lvl3pPr>
            <a:lvl4pPr marL="1565401" indent="0">
              <a:buNone/>
              <a:defRPr sz="1100"/>
            </a:lvl4pPr>
            <a:lvl5pPr marL="2087212" indent="0">
              <a:buNone/>
              <a:defRPr sz="1100"/>
            </a:lvl5pPr>
            <a:lvl6pPr marL="2608988" indent="0">
              <a:buNone/>
              <a:defRPr sz="1100"/>
            </a:lvl6pPr>
            <a:lvl7pPr marL="3130809" indent="0">
              <a:buNone/>
              <a:defRPr sz="1100"/>
            </a:lvl7pPr>
            <a:lvl8pPr marL="3652620" indent="0">
              <a:buNone/>
              <a:defRPr sz="1100"/>
            </a:lvl8pPr>
            <a:lvl9pPr marL="417440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8329" y="4804501"/>
            <a:ext cx="5443538" cy="566738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8329" y="618449"/>
            <a:ext cx="5443538" cy="4114800"/>
          </a:xfrm>
        </p:spPr>
        <p:txBody>
          <a:bodyPr/>
          <a:lstStyle>
            <a:lvl1pPr marL="0" indent="0">
              <a:buNone/>
              <a:defRPr sz="3700"/>
            </a:lvl1pPr>
            <a:lvl2pPr marL="521823" indent="0">
              <a:buNone/>
              <a:defRPr sz="3200"/>
            </a:lvl2pPr>
            <a:lvl3pPr marL="1043623" indent="0">
              <a:buNone/>
              <a:defRPr sz="2800"/>
            </a:lvl3pPr>
            <a:lvl4pPr marL="1565401" indent="0">
              <a:buNone/>
              <a:defRPr sz="2300"/>
            </a:lvl4pPr>
            <a:lvl5pPr marL="2087212" indent="0">
              <a:buNone/>
              <a:defRPr sz="2300"/>
            </a:lvl5pPr>
            <a:lvl6pPr marL="2608988" indent="0">
              <a:buNone/>
              <a:defRPr sz="2300"/>
            </a:lvl6pPr>
            <a:lvl7pPr marL="3130809" indent="0">
              <a:buNone/>
              <a:defRPr sz="2300"/>
            </a:lvl7pPr>
            <a:lvl8pPr marL="3652620" indent="0">
              <a:buNone/>
              <a:defRPr sz="2300"/>
            </a:lvl8pPr>
            <a:lvl9pPr marL="4174400" indent="0">
              <a:buNone/>
              <a:defRPr sz="23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8329" y="5368243"/>
            <a:ext cx="5443538" cy="804862"/>
          </a:xfrm>
        </p:spPr>
        <p:txBody>
          <a:bodyPr/>
          <a:lstStyle>
            <a:lvl1pPr marL="0" indent="0">
              <a:buNone/>
              <a:defRPr sz="1700"/>
            </a:lvl1pPr>
            <a:lvl2pPr marL="521823" indent="0">
              <a:buNone/>
              <a:defRPr sz="1400"/>
            </a:lvl2pPr>
            <a:lvl3pPr marL="1043623" indent="0">
              <a:buNone/>
              <a:defRPr sz="1200"/>
            </a:lvl3pPr>
            <a:lvl4pPr marL="1565401" indent="0">
              <a:buNone/>
              <a:defRPr sz="1100"/>
            </a:lvl4pPr>
            <a:lvl5pPr marL="2087212" indent="0">
              <a:buNone/>
              <a:defRPr sz="1100"/>
            </a:lvl5pPr>
            <a:lvl6pPr marL="2608988" indent="0">
              <a:buNone/>
              <a:defRPr sz="1100"/>
            </a:lvl6pPr>
            <a:lvl7pPr marL="3130809" indent="0">
              <a:buNone/>
              <a:defRPr sz="1100"/>
            </a:lvl7pPr>
            <a:lvl8pPr marL="3652620" indent="0">
              <a:buNone/>
              <a:defRPr sz="1100"/>
            </a:lvl8pPr>
            <a:lvl9pPr marL="4174400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79411" y="278531"/>
            <a:ext cx="2041325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4525" y="278531"/>
            <a:ext cx="5972769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3633" y="274639"/>
            <a:ext cx="8165307" cy="1143000"/>
          </a:xfrm>
          <a:prstGeom prst="rect">
            <a:avLst/>
          </a:prstGeom>
        </p:spPr>
        <p:txBody>
          <a:bodyPr vert="horz" lIns="91421" tIns="45712" rIns="91421" bIns="45712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633" y="1600208"/>
            <a:ext cx="8165307" cy="4525963"/>
          </a:xfrm>
          <a:prstGeom prst="rect">
            <a:avLst/>
          </a:prstGeom>
        </p:spPr>
        <p:txBody>
          <a:bodyPr vert="horz" lIns="91421" tIns="45712" rIns="91421" bIns="45712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3628" y="6356353"/>
            <a:ext cx="2116931" cy="365125"/>
          </a:xfrm>
          <a:prstGeom prst="rect">
            <a:avLst/>
          </a:prstGeom>
        </p:spPr>
        <p:txBody>
          <a:bodyPr vert="horz" lIns="91421" tIns="45712" rIns="91421" bIns="4571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88E29-0014-4E25-B754-68B7F2FCCBF6}" type="datetimeFigureOut">
              <a:rPr lang="fr-FR" smtClean="0"/>
              <a:pPr/>
              <a:t>07/09/2025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99793" y="6356353"/>
            <a:ext cx="2872978" cy="365125"/>
          </a:xfrm>
          <a:prstGeom prst="rect">
            <a:avLst/>
          </a:prstGeom>
        </p:spPr>
        <p:txBody>
          <a:bodyPr vert="horz" lIns="91421" tIns="45712" rIns="91421" bIns="4571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02006" y="6356353"/>
            <a:ext cx="2116931" cy="365125"/>
          </a:xfrm>
          <a:prstGeom prst="rect">
            <a:avLst/>
          </a:prstGeom>
        </p:spPr>
        <p:txBody>
          <a:bodyPr vert="horz" lIns="91421" tIns="45712" rIns="91421" bIns="4571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FB857-AF86-4654-BC48-E85F33D3AE5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217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31" indent="-342831" algn="l" defTabSz="914217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01" indent="-285693" algn="l" defTabSz="914217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69" indent="-228553" algn="l" defTabSz="91421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879" indent="-228553" algn="l" defTabSz="91421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985" indent="-228553" algn="l" defTabSz="91421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095" indent="-228553" algn="l" defTabSz="91421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01" indent="-228553" algn="l" defTabSz="91421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10" indent="-228553" algn="l" defTabSz="91421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417" indent="-228553" algn="l" defTabSz="914217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7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2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32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41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49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56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64" algn="l" defTabSz="91421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3734" y="276452"/>
            <a:ext cx="8165306" cy="1143002"/>
          </a:xfrm>
          <a:prstGeom prst="rect">
            <a:avLst/>
          </a:prstGeom>
        </p:spPr>
        <p:txBody>
          <a:bodyPr vert="horz" lIns="104108" tIns="52036" rIns="104108" bIns="5203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734" y="1601250"/>
            <a:ext cx="8165306" cy="4525963"/>
          </a:xfrm>
          <a:prstGeom prst="rect">
            <a:avLst/>
          </a:prstGeom>
        </p:spPr>
        <p:txBody>
          <a:bodyPr vert="horz" lIns="104108" tIns="52036" rIns="104108" bIns="5203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5321" y="6360325"/>
            <a:ext cx="2116931" cy="365125"/>
          </a:xfrm>
          <a:prstGeom prst="rect">
            <a:avLst/>
          </a:prstGeom>
        </p:spPr>
        <p:txBody>
          <a:bodyPr vert="horz" lIns="104108" tIns="52036" rIns="104108" bIns="52036" rtlCol="0" anchor="ctr"/>
          <a:lstStyle>
            <a:lvl1pPr algn="l" defTabSz="10477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01662" y="6360325"/>
            <a:ext cx="2872978" cy="365125"/>
          </a:xfrm>
          <a:prstGeom prst="rect">
            <a:avLst/>
          </a:prstGeom>
        </p:spPr>
        <p:txBody>
          <a:bodyPr vert="horz" lIns="104108" tIns="52036" rIns="104108" bIns="52036" rtlCol="0" anchor="ctr"/>
          <a:lstStyle>
            <a:lvl1pPr algn="ctr" defTabSz="10477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04702" y="6360325"/>
            <a:ext cx="2116931" cy="365125"/>
          </a:xfrm>
          <a:prstGeom prst="rect">
            <a:avLst/>
          </a:prstGeom>
        </p:spPr>
        <p:txBody>
          <a:bodyPr vert="horz" lIns="104108" tIns="52036" rIns="104108" bIns="52036" rtlCol="0" anchor="ctr"/>
          <a:lstStyle>
            <a:lvl1pPr algn="r" defTabSz="104771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6000">
    <p:random/>
  </p:transition>
  <p:txStyles>
    <p:titleStyle>
      <a:lvl1pPr algn="ctr" defTabSz="104771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2896" indent="-392896" algn="l" defTabSz="104771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51235" indent="-327396" algn="l" defTabSz="104771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9622" indent="-261949" algn="l" defTabSz="104771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33449" indent="-261949" algn="l" defTabSz="104771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57315" indent="-261949" algn="l" defTabSz="104771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81117" indent="-261949" algn="l" defTabSz="10477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4985" indent="-261949" algn="l" defTabSz="10477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28812" indent="-261949" algn="l" defTabSz="10477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52692" indent="-261949" algn="l" defTabSz="104771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3856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713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71523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95378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19196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43053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66910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90731" algn="l" defTabSz="104771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3759" y="276369"/>
            <a:ext cx="8165308" cy="1143002"/>
          </a:xfrm>
          <a:prstGeom prst="rect">
            <a:avLst/>
          </a:prstGeom>
        </p:spPr>
        <p:txBody>
          <a:bodyPr vert="horz" lIns="103702" tIns="51826" rIns="103702" bIns="5182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3759" y="1601241"/>
            <a:ext cx="8165308" cy="4525963"/>
          </a:xfrm>
          <a:prstGeom prst="rect">
            <a:avLst/>
          </a:prstGeom>
        </p:spPr>
        <p:txBody>
          <a:bodyPr vert="horz" lIns="103702" tIns="51826" rIns="103702" bIns="5182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4389" y="6360253"/>
            <a:ext cx="2116929" cy="365125"/>
          </a:xfrm>
          <a:prstGeom prst="rect">
            <a:avLst/>
          </a:prstGeom>
        </p:spPr>
        <p:txBody>
          <a:bodyPr vert="horz" lIns="103702" tIns="51826" rIns="103702" bIns="51826" rtlCol="0" anchor="ctr"/>
          <a:lstStyle>
            <a:lvl1pPr algn="l" defTabSz="104362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07/09/2025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01609" y="6360253"/>
            <a:ext cx="2872979" cy="365125"/>
          </a:xfrm>
          <a:prstGeom prst="rect">
            <a:avLst/>
          </a:prstGeom>
        </p:spPr>
        <p:txBody>
          <a:bodyPr vert="horz" lIns="103702" tIns="51826" rIns="103702" bIns="51826" rtlCol="0" anchor="ctr"/>
          <a:lstStyle>
            <a:lvl1pPr algn="ctr" defTabSz="104362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03654" y="6360253"/>
            <a:ext cx="2116929" cy="365125"/>
          </a:xfrm>
          <a:prstGeom prst="rect">
            <a:avLst/>
          </a:prstGeom>
        </p:spPr>
        <p:txBody>
          <a:bodyPr vert="horz" lIns="103702" tIns="51826" rIns="103702" bIns="51826" rtlCol="0" anchor="ctr"/>
          <a:lstStyle>
            <a:lvl1pPr algn="r" defTabSz="1043623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 advTm="4000">
    <p:random/>
  </p:transition>
  <p:txStyles>
    <p:titleStyle>
      <a:lvl1pPr algn="ctr" defTabSz="1043623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378" indent="-391378" algn="l" defTabSz="1043623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909" indent="-326126" algn="l" defTabSz="1043623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4518" indent="-260939" algn="l" defTabSz="1043623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26313" indent="-260939" algn="l" defTabSz="1043623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8124" indent="-260939" algn="l" defTabSz="1043623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9895" indent="-260939" algn="l" defTabSz="104362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91720" indent="-260939" algn="l" defTabSz="104362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3507" indent="-260939" algn="l" defTabSz="104362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5339" indent="-260939" algn="l" defTabSz="1043623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21823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623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65401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87212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608988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130809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652620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174400" algn="l" defTabSz="1043623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7" Type="http://schemas.openxmlformats.org/officeDocument/2006/relationships/image" Target="../media/image6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png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198109" y="181168"/>
            <a:ext cx="4281863" cy="1369220"/>
          </a:xfrm>
          <a:prstGeom prst="rect">
            <a:avLst/>
          </a:prstGeom>
          <a:noFill/>
        </p:spPr>
        <p:txBody>
          <a:bodyPr wrap="none" lIns="86951" tIns="43459" rIns="86951" bIns="43459" rtlCol="0">
            <a:prstTxWarp prst="textPlain">
              <a:avLst/>
            </a:prstTxWarp>
            <a:spAutoFit/>
          </a:bodyPr>
          <a:lstStyle/>
          <a:p>
            <a:pPr defTabSz="1043533"/>
            <a:r>
              <a:rPr lang="fr-FR" sz="85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5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668" y="5599071"/>
            <a:ext cx="9072562" cy="1263246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86951" tIns="43459" rIns="86951" bIns="43459" rtlCol="0">
            <a:prstTxWarp prst="textPlain">
              <a:avLst/>
            </a:prstTxWarp>
            <a:spAutoFit/>
          </a:bodyPr>
          <a:lstStyle/>
          <a:p>
            <a:pPr defTabSz="1043533"/>
            <a:r>
              <a:rPr lang="fr-FR" sz="58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800" dirty="0" smtClean="0">
                <a:ln w="31750">
                  <a:solidFill>
                    <a:prstClr val="black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randonnées  et  balades  d'Edgar </a:t>
            </a:r>
            <a:endParaRPr lang="fr-FR" sz="5800" dirty="0">
              <a:ln w="31750">
                <a:solidFill>
                  <a:prstClr val="black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31902" y="2571845"/>
            <a:ext cx="1840665" cy="147276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86951" tIns="43459" rIns="86951" bIns="43459" rtlCol="0">
            <a:spAutoFit/>
          </a:bodyPr>
          <a:lstStyle/>
          <a:p>
            <a:pPr algn="ctr" defTabSz="1043533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</a:t>
            </a:r>
          </a:p>
          <a:p>
            <a:pPr algn="ctr" defTabSz="1043533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randonneur  </a:t>
            </a:r>
          </a:p>
          <a:p>
            <a:pPr algn="ctr" defTabSz="1043533"/>
            <a:r>
              <a:rPr lang="fr-FR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2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02530" y="2743252"/>
            <a:ext cx="1750449" cy="1762415"/>
          </a:xfrm>
          <a:prstGeom prst="rect">
            <a:avLst/>
          </a:prstGeom>
        </p:spPr>
      </p:pic>
      <p:pic>
        <p:nvPicPr>
          <p:cNvPr id="8" name="Image 7" descr="pngtree-hiker-holding-camera-and-taking-pictures-of-mountain-png-image_11909248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31567" y="3514720"/>
            <a:ext cx="1889950" cy="214273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560539" y="4629878"/>
            <a:ext cx="996086" cy="897132"/>
          </a:xfrm>
          <a:prstGeom prst="rect">
            <a:avLst/>
          </a:prstGeom>
        </p:spPr>
        <p:txBody>
          <a:bodyPr wrap="none" lIns="80762" tIns="40368" rIns="80762" bIns="40368">
            <a:spAutoFit/>
          </a:bodyPr>
          <a:lstStyle/>
          <a:p>
            <a:pPr defTabSz="967913"/>
            <a:r>
              <a:rPr lang="fr-FR" sz="5300" dirty="0" smtClean="0">
                <a:ln w="34925">
                  <a:solidFill>
                    <a:prstClr val="black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17</a:t>
            </a:r>
            <a:endParaRPr lang="fr-FR" dirty="0">
              <a:ln w="34925">
                <a:solidFill>
                  <a:prstClr val="black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5801" y="188640"/>
            <a:ext cx="3430992" cy="1594979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16548" tIns="58257" rIns="116548" bIns="58257">
            <a:spAutoFit/>
          </a:bodyPr>
          <a:lstStyle/>
          <a:p>
            <a:pPr algn="ctr" defTabSz="1047893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L'important est de voir </a:t>
            </a:r>
          </a:p>
          <a:p>
            <a:pPr algn="ctr" defTabSz="1047893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ce qui est invisible </a:t>
            </a:r>
          </a:p>
          <a:p>
            <a:pPr algn="ctr" defTabSz="1047893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les autres  </a:t>
            </a:r>
            <a:r>
              <a:rPr lang="fr-FR" b="1" dirty="0" smtClean="0">
                <a:solidFill>
                  <a:prstClr val="black"/>
                </a:solidFill>
                <a:latin typeface="Chiller" pitchFamily="82" charset="0"/>
              </a:rPr>
              <a:t>Robert Frank</a:t>
            </a:r>
            <a:endParaRPr lang="fr-FR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1" name="Naughty Autumn 11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11 Sergey Grischuk.wav"/>
          </p:nvPr>
        </p:nvPicPr>
        <p:blipFill>
          <a:blip r:embed="rId6" cstate="print"/>
          <a:stretch>
            <a:fillRect/>
          </a:stretch>
        </p:blipFill>
        <p:spPr>
          <a:xfrm>
            <a:off x="3672185" y="2996952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3" grpId="0"/>
      <p:bldP spid="5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333013_869476198555266_75314505203558795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4411266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439985_868359572000262_186172308296209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65640_868387368664149_4972672298756684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461664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71203_868387411997478_58541582307772556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4321969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78252_868387101997509_2246089350366453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82252_868360215333531_56812752539524274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43774_869475668555319_1199124341380204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66591_870224925147060_79515324326107146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3993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1460983_870222021814017_8347354654692827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42638_870222648480621_21949449131404799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48556_870221405147412_64844402930772272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2006_870222991813920_69637651207447198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66076_867153545454198_75607407129022621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808574_867153602120859_75639219257790130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754588_867153292120890_52144743602874634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93472_870222125147340_2946615935568109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3993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88432_870218715147681_2435806465768266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07959_870221941814025_56042642613754384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675324_870222075147345_5261892171698302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48277_870220808480805_51422931191339680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88464_869476041888615_2591874438614889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88933_870221681814051_351867316757049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44000" y="0"/>
            <a:ext cx="5197078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20338_869476081888611_2724918864461185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6000" y="0"/>
            <a:ext cx="4286250" cy="6858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20000">
            <a:off x="3889328" y="5271145"/>
            <a:ext cx="1322965" cy="650763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1133" y="2314653"/>
            <a:ext cx="1209568" cy="1371353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5393531" y="0"/>
            <a:ext cx="3575132" cy="2824823"/>
          </a:xfrm>
          <a:prstGeom prst="rect">
            <a:avLst/>
          </a:prstGeom>
          <a:noFill/>
        </p:spPr>
        <p:txBody>
          <a:bodyPr wrap="square" lIns="115294" tIns="57632" rIns="115294" bIns="57632" rtlCol="0">
            <a:spAutoFit/>
          </a:bodyPr>
          <a:lstStyle/>
          <a:p>
            <a:pPr algn="ctr" defTabSz="918090"/>
            <a:r>
              <a:rPr lang="fr-FR" sz="4400" b="1" dirty="0" err="1" smtClean="0">
                <a:ln w="19050">
                  <a:noFill/>
                </a:ln>
                <a:latin typeface="Franklin Gothic Medium" pitchFamily="34" charset="0"/>
              </a:rPr>
              <a:t>Sergey</a:t>
            </a:r>
            <a:r>
              <a:rPr lang="fr-FR" sz="4400" b="1" dirty="0" smtClean="0">
                <a:ln w="19050">
                  <a:noFill/>
                </a:ln>
                <a:latin typeface="Franklin Gothic Medium" pitchFamily="34" charset="0"/>
              </a:rPr>
              <a:t>  </a:t>
            </a:r>
            <a:r>
              <a:rPr lang="fr-FR" sz="4400" b="1" dirty="0" err="1" smtClean="0">
                <a:ln w="19050">
                  <a:noFill/>
                </a:ln>
                <a:latin typeface="Franklin Gothic Medium" pitchFamily="34" charset="0"/>
              </a:rPr>
              <a:t>Grischuk</a:t>
            </a:r>
            <a:r>
              <a:rPr lang="fr-FR" sz="4400" b="1" dirty="0" smtClean="0">
                <a:ln w="19050">
                  <a:noFill/>
                </a:ln>
                <a:latin typeface="Franklin Gothic Medium" pitchFamily="34" charset="0"/>
              </a:rPr>
              <a:t> </a:t>
            </a:r>
            <a:r>
              <a:rPr lang="fr-FR" sz="4400" b="1" dirty="0" err="1" smtClean="0">
                <a:ln w="19050">
                  <a:noFill/>
                </a:ln>
                <a:latin typeface="Franklin Gothic Medium" pitchFamily="34" charset="0"/>
              </a:rPr>
              <a:t>Naughty</a:t>
            </a:r>
            <a:r>
              <a:rPr lang="fr-FR" sz="4400" b="1" dirty="0" smtClean="0">
                <a:ln w="19050">
                  <a:noFill/>
                </a:ln>
                <a:latin typeface="Franklin Gothic Medium" pitchFamily="34" charset="0"/>
              </a:rPr>
              <a:t> </a:t>
            </a:r>
            <a:r>
              <a:rPr lang="fr-FR" sz="4400" b="1" dirty="0" err="1" smtClean="0">
                <a:ln w="19050">
                  <a:noFill/>
                </a:ln>
                <a:latin typeface="Franklin Gothic Medium" pitchFamily="34" charset="0"/>
              </a:rPr>
              <a:t>Autumn</a:t>
            </a:r>
            <a:endParaRPr lang="fr-FR" sz="4400" b="1" dirty="0">
              <a:ln w="19050">
                <a:noFill/>
              </a:ln>
              <a:latin typeface="Franklin Gothic Medium" pitchFamily="34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 rot="-60000">
            <a:off x="210338" y="5041604"/>
            <a:ext cx="2000055" cy="747332"/>
          </a:xfrm>
          <a:prstGeom prst="rect">
            <a:avLst/>
          </a:prstGeom>
          <a:noFill/>
        </p:spPr>
        <p:txBody>
          <a:bodyPr wrap="none" lIns="115294" tIns="57632" rIns="115294" bIns="57632" rtlCol="0">
            <a:spAutoFit/>
          </a:bodyPr>
          <a:lstStyle/>
          <a:p>
            <a:pPr defTabSz="1044555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600" b="1" dirty="0">
              <a:ln w="19050">
                <a:noFill/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6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58117" y="2916002"/>
            <a:ext cx="1571799" cy="88662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" name="ZoneTexte 16"/>
          <p:cNvSpPr txBox="1"/>
          <p:nvPr/>
        </p:nvSpPr>
        <p:spPr>
          <a:xfrm>
            <a:off x="4913874" y="5785395"/>
            <a:ext cx="2134001" cy="747332"/>
          </a:xfrm>
          <a:prstGeom prst="rect">
            <a:avLst/>
          </a:prstGeom>
          <a:noFill/>
        </p:spPr>
        <p:txBody>
          <a:bodyPr wrap="none" lIns="115294" tIns="57632" rIns="115294" bIns="57632" rtlCol="0">
            <a:spAutoFit/>
          </a:bodyPr>
          <a:lstStyle/>
          <a:p>
            <a:pPr defTabSz="1044555"/>
            <a:r>
              <a:rPr lang="fr-FR" sz="4100" b="1" dirty="0">
                <a:ln w="19050">
                  <a:noFill/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8" name="Étoile à 12 branches 17"/>
          <p:cNvSpPr>
            <a:spLocks noChangeAspect="1"/>
          </p:cNvSpPr>
          <p:nvPr/>
        </p:nvSpPr>
        <p:spPr>
          <a:xfrm>
            <a:off x="453537" y="3857603"/>
            <a:ext cx="1229437" cy="77155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294" tIns="57632" rIns="115294" bIns="57632" rtlCol="0" anchor="ctr"/>
          <a:lstStyle/>
          <a:p>
            <a:pPr algn="ctr" defTabSz="1044555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2583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872939" y="3000407"/>
            <a:ext cx="1059989" cy="331833"/>
          </a:xfrm>
          <a:prstGeom prst="rect">
            <a:avLst/>
          </a:prstGeom>
          <a:noFill/>
        </p:spPr>
        <p:txBody>
          <a:bodyPr wrap="none" lIns="115294" tIns="57632" rIns="115294" bIns="57632" rtlCol="0">
            <a:spAutoFit/>
          </a:bodyPr>
          <a:lstStyle/>
          <a:p>
            <a:pPr defTabSz="1044555"/>
            <a:r>
              <a:rPr lang="fr-FR" sz="1400" b="1" dirty="0" smtClean="0">
                <a:solidFill>
                  <a:srgbClr val="FF0000"/>
                </a:solidFill>
              </a:rPr>
              <a:t>07.09.2025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pic>
        <p:nvPicPr>
          <p:cNvPr id="20" name="Image 19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80858" y="4842591"/>
            <a:ext cx="795714" cy="801153"/>
          </a:xfrm>
          <a:prstGeom prst="rect">
            <a:avLst/>
          </a:prstGeom>
        </p:spPr>
      </p:pic>
      <p:sp>
        <p:nvSpPr>
          <p:cNvPr id="21" name="Ellipse 20"/>
          <p:cNvSpPr/>
          <p:nvPr/>
        </p:nvSpPr>
        <p:spPr>
          <a:xfrm>
            <a:off x="463892" y="620690"/>
            <a:ext cx="2286254" cy="1706488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2" rIns="91422" bIns="45712"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7" grpId="0"/>
      <p:bldP spid="18" grpId="0" animBg="1"/>
      <p:bldP spid="19" grpId="0"/>
      <p:bldP spid="2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39</Words>
  <Application>Microsoft Office PowerPoint</Application>
  <PresentationFormat>Personnalisé</PresentationFormat>
  <Paragraphs>14</Paragraphs>
  <Slides>55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55</vt:i4>
      </vt:variant>
    </vt:vector>
  </HeadingPairs>
  <TitlesOfParts>
    <vt:vector size="58" baseType="lpstr">
      <vt:lpstr>Thème Office</vt:lpstr>
      <vt:lpstr>94_Thème Office</vt:lpstr>
      <vt:lpstr>20_Thème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25</cp:revision>
  <dcterms:created xsi:type="dcterms:W3CDTF">2025-09-06T19:57:41Z</dcterms:created>
  <dcterms:modified xsi:type="dcterms:W3CDTF">2025-09-07T20:44:47Z</dcterms:modified>
</cp:coreProperties>
</file>