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263" r:id="rId60"/>
    <p:sldId id="257" r:id="rId61"/>
  </p:sldIdLst>
  <p:sldSz cx="9072563" cy="6858000"/>
  <p:notesSz cx="6858000" cy="9144000"/>
  <p:defaultTextStyle>
    <a:defPPr>
      <a:defRPr lang="fr-FR"/>
    </a:defPPr>
    <a:lvl1pPr marL="0" algn="l" defTabSz="91437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7" algn="l" defTabSz="91437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3" algn="l" defTabSz="91437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59" algn="l" defTabSz="91437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46" algn="l" defTabSz="91437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32" algn="l" defTabSz="91437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18" algn="l" defTabSz="91437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04" algn="l" defTabSz="91437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90" algn="l" defTabSz="91437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dB97R04afGPmjVVOqDIew==" hashData="x6E/bERAh6tNPkJVahNJfswy5Y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821" y="-77"/>
      </p:cViewPr>
      <p:guideLst>
        <p:guide orient="horz" pos="2161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0445" y="2130429"/>
            <a:ext cx="7711679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60885" y="3886200"/>
            <a:ext cx="635079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6671" y="4406904"/>
            <a:ext cx="771167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6671" y="2906718"/>
            <a:ext cx="771167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5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0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4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3628" y="1600205"/>
            <a:ext cx="400704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11889" y="1600205"/>
            <a:ext cx="400704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3628" y="1535113"/>
            <a:ext cx="400862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7" indent="0">
              <a:buNone/>
              <a:defRPr sz="2000" b="1"/>
            </a:lvl2pPr>
            <a:lvl3pPr marL="914373" indent="0">
              <a:buNone/>
              <a:defRPr sz="1800" b="1"/>
            </a:lvl3pPr>
            <a:lvl4pPr marL="1371559" indent="0">
              <a:buNone/>
              <a:defRPr sz="1600" b="1"/>
            </a:lvl4pPr>
            <a:lvl5pPr marL="1828746" indent="0">
              <a:buNone/>
              <a:defRPr sz="1600" b="1"/>
            </a:lvl5pPr>
            <a:lvl6pPr marL="2285932" indent="0">
              <a:buNone/>
              <a:defRPr sz="1600" b="1"/>
            </a:lvl6pPr>
            <a:lvl7pPr marL="2743118" indent="0">
              <a:buNone/>
              <a:defRPr sz="1600" b="1"/>
            </a:lvl7pPr>
            <a:lvl8pPr marL="3200304" indent="0">
              <a:buNone/>
              <a:defRPr sz="1600" b="1"/>
            </a:lvl8pPr>
            <a:lvl9pPr marL="365749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3628" y="2174878"/>
            <a:ext cx="400862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08739" y="1535113"/>
            <a:ext cx="401019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7" indent="0">
              <a:buNone/>
              <a:defRPr sz="2000" b="1"/>
            </a:lvl2pPr>
            <a:lvl3pPr marL="914373" indent="0">
              <a:buNone/>
              <a:defRPr sz="1800" b="1"/>
            </a:lvl3pPr>
            <a:lvl4pPr marL="1371559" indent="0">
              <a:buNone/>
              <a:defRPr sz="1600" b="1"/>
            </a:lvl4pPr>
            <a:lvl5pPr marL="1828746" indent="0">
              <a:buNone/>
              <a:defRPr sz="1600" b="1"/>
            </a:lvl5pPr>
            <a:lvl6pPr marL="2285932" indent="0">
              <a:buNone/>
              <a:defRPr sz="1600" b="1"/>
            </a:lvl6pPr>
            <a:lvl7pPr marL="2743118" indent="0">
              <a:buNone/>
              <a:defRPr sz="1600" b="1"/>
            </a:lvl7pPr>
            <a:lvl8pPr marL="3200304" indent="0">
              <a:buNone/>
              <a:defRPr sz="1600" b="1"/>
            </a:lvl8pPr>
            <a:lvl9pPr marL="365749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08739" y="2174878"/>
            <a:ext cx="401019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3632" y="273050"/>
            <a:ext cx="298481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47120" y="273051"/>
            <a:ext cx="507181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3632" y="1435101"/>
            <a:ext cx="2984810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87" indent="0">
              <a:buNone/>
              <a:defRPr sz="1200"/>
            </a:lvl2pPr>
            <a:lvl3pPr marL="914373" indent="0">
              <a:buNone/>
              <a:defRPr sz="1000"/>
            </a:lvl3pPr>
            <a:lvl4pPr marL="1371559" indent="0">
              <a:buNone/>
              <a:defRPr sz="900"/>
            </a:lvl4pPr>
            <a:lvl5pPr marL="1828746" indent="0">
              <a:buNone/>
              <a:defRPr sz="900"/>
            </a:lvl5pPr>
            <a:lvl6pPr marL="2285932" indent="0">
              <a:buNone/>
              <a:defRPr sz="900"/>
            </a:lvl6pPr>
            <a:lvl7pPr marL="2743118" indent="0">
              <a:buNone/>
              <a:defRPr sz="900"/>
            </a:lvl7pPr>
            <a:lvl8pPr marL="3200304" indent="0">
              <a:buNone/>
              <a:defRPr sz="900"/>
            </a:lvl8pPr>
            <a:lvl9pPr marL="365749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8286" y="4800600"/>
            <a:ext cx="544353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8286" y="612775"/>
            <a:ext cx="544353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7" indent="0">
              <a:buNone/>
              <a:defRPr sz="2800"/>
            </a:lvl2pPr>
            <a:lvl3pPr marL="914373" indent="0">
              <a:buNone/>
              <a:defRPr sz="2400"/>
            </a:lvl3pPr>
            <a:lvl4pPr marL="1371559" indent="0">
              <a:buNone/>
              <a:defRPr sz="2000"/>
            </a:lvl4pPr>
            <a:lvl5pPr marL="1828746" indent="0">
              <a:buNone/>
              <a:defRPr sz="2000"/>
            </a:lvl5pPr>
            <a:lvl6pPr marL="2285932" indent="0">
              <a:buNone/>
              <a:defRPr sz="2000"/>
            </a:lvl6pPr>
            <a:lvl7pPr marL="2743118" indent="0">
              <a:buNone/>
              <a:defRPr sz="2000"/>
            </a:lvl7pPr>
            <a:lvl8pPr marL="3200304" indent="0">
              <a:buNone/>
              <a:defRPr sz="2000"/>
            </a:lvl8pPr>
            <a:lvl9pPr marL="365749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8286" y="5367341"/>
            <a:ext cx="544353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87" indent="0">
              <a:buNone/>
              <a:defRPr sz="1200"/>
            </a:lvl2pPr>
            <a:lvl3pPr marL="914373" indent="0">
              <a:buNone/>
              <a:defRPr sz="1000"/>
            </a:lvl3pPr>
            <a:lvl4pPr marL="1371559" indent="0">
              <a:buNone/>
              <a:defRPr sz="900"/>
            </a:lvl4pPr>
            <a:lvl5pPr marL="1828746" indent="0">
              <a:buNone/>
              <a:defRPr sz="900"/>
            </a:lvl5pPr>
            <a:lvl6pPr marL="2285932" indent="0">
              <a:buNone/>
              <a:defRPr sz="900"/>
            </a:lvl6pPr>
            <a:lvl7pPr marL="2743118" indent="0">
              <a:buNone/>
              <a:defRPr sz="900"/>
            </a:lvl7pPr>
            <a:lvl8pPr marL="3200304" indent="0">
              <a:buNone/>
              <a:defRPr sz="900"/>
            </a:lvl8pPr>
            <a:lvl9pPr marL="365749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16911" y="230192"/>
            <a:ext cx="1927920" cy="49164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28430" y="230192"/>
            <a:ext cx="5637275" cy="49164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2143" y="2135123"/>
            <a:ext cx="7711679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61535" y="3886351"/>
            <a:ext cx="635079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39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7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17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57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9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435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675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914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8419" y="4412121"/>
            <a:ext cx="7711679" cy="1362074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8419" y="2906731"/>
            <a:ext cx="7711679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394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78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179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9573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96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435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6753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914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4812" y="1601248"/>
            <a:ext cx="4007049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13425" y="1601248"/>
            <a:ext cx="4007049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4225" y="1535181"/>
            <a:ext cx="4008624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945" indent="0">
              <a:buNone/>
              <a:defRPr sz="2300" b="1"/>
            </a:lvl2pPr>
            <a:lvl3pPr marL="1047893" indent="0">
              <a:buNone/>
              <a:defRPr sz="2000" b="1"/>
            </a:lvl3pPr>
            <a:lvl4pPr marL="1571792" indent="0">
              <a:buNone/>
              <a:defRPr sz="1900" b="1"/>
            </a:lvl4pPr>
            <a:lvl5pPr marL="2095738" indent="0">
              <a:buNone/>
              <a:defRPr sz="1900" b="1"/>
            </a:lvl5pPr>
            <a:lvl6pPr marL="2619644" indent="0">
              <a:buNone/>
              <a:defRPr sz="1900" b="1"/>
            </a:lvl6pPr>
            <a:lvl7pPr marL="3143591" indent="0">
              <a:buNone/>
              <a:defRPr sz="1900" b="1"/>
            </a:lvl7pPr>
            <a:lvl8pPr marL="3667538" indent="0">
              <a:buNone/>
              <a:defRPr sz="1900" b="1"/>
            </a:lvl8pPr>
            <a:lvl9pPr marL="4191449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4225" y="2175059"/>
            <a:ext cx="4008624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10024" y="1535181"/>
            <a:ext cx="4010199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945" indent="0">
              <a:buNone/>
              <a:defRPr sz="2300" b="1"/>
            </a:lvl2pPr>
            <a:lvl3pPr marL="1047893" indent="0">
              <a:buNone/>
              <a:defRPr sz="2000" b="1"/>
            </a:lvl3pPr>
            <a:lvl4pPr marL="1571792" indent="0">
              <a:buNone/>
              <a:defRPr sz="1900" b="1"/>
            </a:lvl4pPr>
            <a:lvl5pPr marL="2095738" indent="0">
              <a:buNone/>
              <a:defRPr sz="1900" b="1"/>
            </a:lvl5pPr>
            <a:lvl6pPr marL="2619644" indent="0">
              <a:buNone/>
              <a:defRPr sz="1900" b="1"/>
            </a:lvl6pPr>
            <a:lvl7pPr marL="3143591" indent="0">
              <a:buNone/>
              <a:defRPr sz="1900" b="1"/>
            </a:lvl7pPr>
            <a:lvl8pPr marL="3667538" indent="0">
              <a:buNone/>
              <a:defRPr sz="1900" b="1"/>
            </a:lvl8pPr>
            <a:lvl9pPr marL="4191449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10024" y="2175059"/>
            <a:ext cx="4010199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6593" y="276773"/>
            <a:ext cx="2984810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47736" y="277836"/>
            <a:ext cx="5071814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6593" y="1435208"/>
            <a:ext cx="2984810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3945" indent="0">
              <a:buNone/>
              <a:defRPr sz="1400"/>
            </a:lvl2pPr>
            <a:lvl3pPr marL="1047893" indent="0">
              <a:buNone/>
              <a:defRPr sz="1200"/>
            </a:lvl3pPr>
            <a:lvl4pPr marL="1571792" indent="0">
              <a:buNone/>
              <a:defRPr sz="1100"/>
            </a:lvl4pPr>
            <a:lvl5pPr marL="2095738" indent="0">
              <a:buNone/>
              <a:defRPr sz="1100"/>
            </a:lvl5pPr>
            <a:lvl6pPr marL="2619644" indent="0">
              <a:buNone/>
              <a:defRPr sz="1100"/>
            </a:lvl6pPr>
            <a:lvl7pPr marL="3143591" indent="0">
              <a:buNone/>
              <a:defRPr sz="1100"/>
            </a:lvl7pPr>
            <a:lvl8pPr marL="3667538" indent="0">
              <a:buNone/>
              <a:defRPr sz="1100"/>
            </a:lvl8pPr>
            <a:lvl9pPr marL="419144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8328" y="4804561"/>
            <a:ext cx="5443538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8328" y="618453"/>
            <a:ext cx="5443538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3945" indent="0">
              <a:buNone/>
              <a:defRPr sz="3200"/>
            </a:lvl2pPr>
            <a:lvl3pPr marL="1047893" indent="0">
              <a:buNone/>
              <a:defRPr sz="2800"/>
            </a:lvl3pPr>
            <a:lvl4pPr marL="1571792" indent="0">
              <a:buNone/>
              <a:defRPr sz="2300"/>
            </a:lvl4pPr>
            <a:lvl5pPr marL="2095738" indent="0">
              <a:buNone/>
              <a:defRPr sz="2300"/>
            </a:lvl5pPr>
            <a:lvl6pPr marL="2619644" indent="0">
              <a:buNone/>
              <a:defRPr sz="2300"/>
            </a:lvl6pPr>
            <a:lvl7pPr marL="3143591" indent="0">
              <a:buNone/>
              <a:defRPr sz="2300"/>
            </a:lvl7pPr>
            <a:lvl8pPr marL="3667538" indent="0">
              <a:buNone/>
              <a:defRPr sz="2300"/>
            </a:lvl8pPr>
            <a:lvl9pPr marL="4191449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8328" y="5368237"/>
            <a:ext cx="5443538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3945" indent="0">
              <a:buNone/>
              <a:defRPr sz="1400"/>
            </a:lvl2pPr>
            <a:lvl3pPr marL="1047893" indent="0">
              <a:buNone/>
              <a:defRPr sz="1200"/>
            </a:lvl3pPr>
            <a:lvl4pPr marL="1571792" indent="0">
              <a:buNone/>
              <a:defRPr sz="1100"/>
            </a:lvl4pPr>
            <a:lvl5pPr marL="2095738" indent="0">
              <a:buNone/>
              <a:defRPr sz="1100"/>
            </a:lvl5pPr>
            <a:lvl6pPr marL="2619644" indent="0">
              <a:buNone/>
              <a:defRPr sz="1100"/>
            </a:lvl6pPr>
            <a:lvl7pPr marL="3143591" indent="0">
              <a:buNone/>
              <a:defRPr sz="1100"/>
            </a:lvl7pPr>
            <a:lvl8pPr marL="3667538" indent="0">
              <a:buNone/>
              <a:defRPr sz="1100"/>
            </a:lvl8pPr>
            <a:lvl9pPr marL="419144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78002" y="278595"/>
            <a:ext cx="2041328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3659" y="278595"/>
            <a:ext cx="597277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2148" y="2135086"/>
            <a:ext cx="7711679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61553" y="3886351"/>
            <a:ext cx="635079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4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80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20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61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0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442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68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92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8433" y="4411620"/>
            <a:ext cx="7711679" cy="136207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8433" y="2906734"/>
            <a:ext cx="7711679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40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809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20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961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01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4420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682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922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4132" y="1601242"/>
            <a:ext cx="400705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12553" y="1601242"/>
            <a:ext cx="400705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3753" y="1535175"/>
            <a:ext cx="4008625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4056" indent="0">
              <a:buNone/>
              <a:defRPr sz="2300" b="1"/>
            </a:lvl2pPr>
            <a:lvl3pPr marL="1048095" indent="0">
              <a:buNone/>
              <a:defRPr sz="2000" b="1"/>
            </a:lvl3pPr>
            <a:lvl4pPr marL="1572094" indent="0">
              <a:buNone/>
              <a:defRPr sz="1900" b="1"/>
            </a:lvl4pPr>
            <a:lvl5pPr marL="2096142" indent="0">
              <a:buNone/>
              <a:defRPr sz="1900" b="1"/>
            </a:lvl5pPr>
            <a:lvl6pPr marL="2620149" indent="0">
              <a:buNone/>
              <a:defRPr sz="1900" b="1"/>
            </a:lvl6pPr>
            <a:lvl7pPr marL="3144203" indent="0">
              <a:buNone/>
              <a:defRPr sz="1900" b="1"/>
            </a:lvl7pPr>
            <a:lvl8pPr marL="3668244" indent="0">
              <a:buNone/>
              <a:defRPr sz="1900" b="1"/>
            </a:lvl8pPr>
            <a:lvl9pPr marL="41922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3753" y="2175057"/>
            <a:ext cx="4008625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10019" y="1535175"/>
            <a:ext cx="4010199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4056" indent="0">
              <a:buNone/>
              <a:defRPr sz="2300" b="1"/>
            </a:lvl2pPr>
            <a:lvl3pPr marL="1048095" indent="0">
              <a:buNone/>
              <a:defRPr sz="2000" b="1"/>
            </a:lvl3pPr>
            <a:lvl4pPr marL="1572094" indent="0">
              <a:buNone/>
              <a:defRPr sz="1900" b="1"/>
            </a:lvl4pPr>
            <a:lvl5pPr marL="2096142" indent="0">
              <a:buNone/>
              <a:defRPr sz="1900" b="1"/>
            </a:lvl5pPr>
            <a:lvl6pPr marL="2620149" indent="0">
              <a:buNone/>
              <a:defRPr sz="1900" b="1"/>
            </a:lvl6pPr>
            <a:lvl7pPr marL="3144203" indent="0">
              <a:buNone/>
              <a:defRPr sz="1900" b="1"/>
            </a:lvl7pPr>
            <a:lvl8pPr marL="3668244" indent="0">
              <a:buNone/>
              <a:defRPr sz="1900" b="1"/>
            </a:lvl8pPr>
            <a:lvl9pPr marL="41922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10019" y="2175057"/>
            <a:ext cx="4010199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5186" y="276773"/>
            <a:ext cx="2984810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48293" y="277763"/>
            <a:ext cx="5071818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5186" y="1435215"/>
            <a:ext cx="2984810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4056" indent="0">
              <a:buNone/>
              <a:defRPr sz="1400"/>
            </a:lvl2pPr>
            <a:lvl3pPr marL="1048095" indent="0">
              <a:buNone/>
              <a:defRPr sz="1200"/>
            </a:lvl3pPr>
            <a:lvl4pPr marL="1572094" indent="0">
              <a:buNone/>
              <a:defRPr sz="1100"/>
            </a:lvl4pPr>
            <a:lvl5pPr marL="2096142" indent="0">
              <a:buNone/>
              <a:defRPr sz="1100"/>
            </a:lvl5pPr>
            <a:lvl6pPr marL="2620149" indent="0">
              <a:buNone/>
              <a:defRPr sz="1100"/>
            </a:lvl6pPr>
            <a:lvl7pPr marL="3144203" indent="0">
              <a:buNone/>
              <a:defRPr sz="1100"/>
            </a:lvl7pPr>
            <a:lvl8pPr marL="3668244" indent="0">
              <a:buNone/>
              <a:defRPr sz="1100"/>
            </a:lvl8pPr>
            <a:lvl9pPr marL="41922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8328" y="4804501"/>
            <a:ext cx="5443538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8328" y="618455"/>
            <a:ext cx="5443538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4056" indent="0">
              <a:buNone/>
              <a:defRPr sz="3200"/>
            </a:lvl2pPr>
            <a:lvl3pPr marL="1048095" indent="0">
              <a:buNone/>
              <a:defRPr sz="2800"/>
            </a:lvl3pPr>
            <a:lvl4pPr marL="1572094" indent="0">
              <a:buNone/>
              <a:defRPr sz="2300"/>
            </a:lvl4pPr>
            <a:lvl5pPr marL="2096142" indent="0">
              <a:buNone/>
              <a:defRPr sz="2300"/>
            </a:lvl5pPr>
            <a:lvl6pPr marL="2620149" indent="0">
              <a:buNone/>
              <a:defRPr sz="2300"/>
            </a:lvl6pPr>
            <a:lvl7pPr marL="3144203" indent="0">
              <a:buNone/>
              <a:defRPr sz="2300"/>
            </a:lvl7pPr>
            <a:lvl8pPr marL="3668244" indent="0">
              <a:buNone/>
              <a:defRPr sz="2300"/>
            </a:lvl8pPr>
            <a:lvl9pPr marL="4192273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8328" y="5368246"/>
            <a:ext cx="5443538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4056" indent="0">
              <a:buNone/>
              <a:defRPr sz="1400"/>
            </a:lvl2pPr>
            <a:lvl3pPr marL="1048095" indent="0">
              <a:buNone/>
              <a:defRPr sz="1200"/>
            </a:lvl3pPr>
            <a:lvl4pPr marL="1572094" indent="0">
              <a:buNone/>
              <a:defRPr sz="1100"/>
            </a:lvl4pPr>
            <a:lvl5pPr marL="2096142" indent="0">
              <a:buNone/>
              <a:defRPr sz="1100"/>
            </a:lvl5pPr>
            <a:lvl6pPr marL="2620149" indent="0">
              <a:buNone/>
              <a:defRPr sz="1100"/>
            </a:lvl6pPr>
            <a:lvl7pPr marL="3144203" indent="0">
              <a:buNone/>
              <a:defRPr sz="1100"/>
            </a:lvl7pPr>
            <a:lvl8pPr marL="3668244" indent="0">
              <a:buNone/>
              <a:defRPr sz="1100"/>
            </a:lvl8pPr>
            <a:lvl9pPr marL="41922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79417" y="278533"/>
            <a:ext cx="2041325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4530" y="278533"/>
            <a:ext cx="5972771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3631" y="274639"/>
            <a:ext cx="8165307" cy="1143000"/>
          </a:xfrm>
          <a:prstGeom prst="rect">
            <a:avLst/>
          </a:prstGeom>
        </p:spPr>
        <p:txBody>
          <a:bodyPr vert="horz" lIns="91437" tIns="45720" rIns="91437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3631" y="1600205"/>
            <a:ext cx="8165307" cy="4525963"/>
          </a:xfrm>
          <a:prstGeom prst="rect">
            <a:avLst/>
          </a:prstGeom>
        </p:spPr>
        <p:txBody>
          <a:bodyPr vert="horz" lIns="91437" tIns="45720" rIns="91437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3628" y="6356351"/>
            <a:ext cx="2116931" cy="365125"/>
          </a:xfrm>
          <a:prstGeom prst="rect">
            <a:avLst/>
          </a:prstGeom>
        </p:spPr>
        <p:txBody>
          <a:bodyPr vert="horz" lIns="91437" tIns="45720" rIns="91437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99793" y="6356351"/>
            <a:ext cx="2872978" cy="365125"/>
          </a:xfrm>
          <a:prstGeom prst="rect">
            <a:avLst/>
          </a:prstGeom>
        </p:spPr>
        <p:txBody>
          <a:bodyPr vert="horz" lIns="91437" tIns="45720" rIns="91437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02004" y="6356351"/>
            <a:ext cx="2116931" cy="365125"/>
          </a:xfrm>
          <a:prstGeom prst="rect">
            <a:avLst/>
          </a:prstGeom>
        </p:spPr>
        <p:txBody>
          <a:bodyPr vert="horz" lIns="91437" tIns="45720" rIns="91437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7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0" indent="-342890" algn="l" defTabSz="91437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28" indent="-285742" algn="l" defTabSz="91437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65" indent="-228593" algn="l" defTabSz="91437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52" indent="-228593" algn="l" defTabSz="91437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37" indent="-228593" algn="l" defTabSz="91437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25" indent="-228593" algn="l" defTabSz="914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10" indent="-228593" algn="l" defTabSz="914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97" indent="-228593" algn="l" defTabSz="914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83" indent="-228593" algn="l" defTabSz="914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7" algn="l" defTabSz="914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3" algn="l" defTabSz="914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59" algn="l" defTabSz="914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46" algn="l" defTabSz="914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32" algn="l" defTabSz="914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18" algn="l" defTabSz="914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04" algn="l" defTabSz="914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90" algn="l" defTabSz="914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3734" y="276452"/>
            <a:ext cx="8165306" cy="1143002"/>
          </a:xfrm>
          <a:prstGeom prst="rect">
            <a:avLst/>
          </a:prstGeom>
        </p:spPr>
        <p:txBody>
          <a:bodyPr vert="horz" lIns="104126" tIns="52045" rIns="104126" bIns="5204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3734" y="1601248"/>
            <a:ext cx="8165306" cy="4525963"/>
          </a:xfrm>
          <a:prstGeom prst="rect">
            <a:avLst/>
          </a:prstGeom>
        </p:spPr>
        <p:txBody>
          <a:bodyPr vert="horz" lIns="104126" tIns="52045" rIns="104126" bIns="5204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5319" y="6360325"/>
            <a:ext cx="2116931" cy="365125"/>
          </a:xfrm>
          <a:prstGeom prst="rect">
            <a:avLst/>
          </a:prstGeom>
        </p:spPr>
        <p:txBody>
          <a:bodyPr vert="horz" lIns="104126" tIns="52045" rIns="104126" bIns="52045" rtlCol="0" anchor="ctr"/>
          <a:lstStyle>
            <a:lvl1pPr algn="l" defTabSz="104789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01660" y="6360325"/>
            <a:ext cx="2872978" cy="365125"/>
          </a:xfrm>
          <a:prstGeom prst="rect">
            <a:avLst/>
          </a:prstGeom>
        </p:spPr>
        <p:txBody>
          <a:bodyPr vert="horz" lIns="104126" tIns="52045" rIns="104126" bIns="52045" rtlCol="0" anchor="ctr"/>
          <a:lstStyle>
            <a:lvl1pPr algn="ctr" defTabSz="104789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04702" y="6360325"/>
            <a:ext cx="2116931" cy="365125"/>
          </a:xfrm>
          <a:prstGeom prst="rect">
            <a:avLst/>
          </a:prstGeom>
        </p:spPr>
        <p:txBody>
          <a:bodyPr vert="horz" lIns="104126" tIns="52045" rIns="104126" bIns="52045" rtlCol="0" anchor="ctr"/>
          <a:lstStyle>
            <a:lvl1pPr algn="r" defTabSz="104789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6000">
    <p:random/>
  </p:transition>
  <p:txStyles>
    <p:titleStyle>
      <a:lvl1pPr algn="ctr" defTabSz="104789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2962" indent="-392962" algn="l" defTabSz="104789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1380" indent="-327452" algn="l" defTabSz="104789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9846" indent="-261993" algn="l" defTabSz="104789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3763" indent="-261993" algn="l" defTabSz="104789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7719" indent="-261993" algn="l" defTabSz="104789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1611" indent="-261993" algn="l" defTabSz="104789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569" indent="-261993" algn="l" defTabSz="104789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29485" indent="-261993" algn="l" defTabSz="104789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53455" indent="-261993" algn="l" defTabSz="104789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78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3945" algn="l" defTabSz="10478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7893" algn="l" defTabSz="10478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1792" algn="l" defTabSz="10478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95738" algn="l" defTabSz="10478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9644" algn="l" defTabSz="10478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43591" algn="l" defTabSz="10478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67538" algn="l" defTabSz="10478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91449" algn="l" defTabSz="104789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3846" y="276375"/>
            <a:ext cx="8165306" cy="1143002"/>
          </a:xfrm>
          <a:prstGeom prst="rect">
            <a:avLst/>
          </a:prstGeom>
        </p:spPr>
        <p:txBody>
          <a:bodyPr vert="horz" lIns="104146" tIns="52049" rIns="104146" bIns="5204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3846" y="1601242"/>
            <a:ext cx="8165306" cy="4525963"/>
          </a:xfrm>
          <a:prstGeom prst="rect">
            <a:avLst/>
          </a:prstGeom>
        </p:spPr>
        <p:txBody>
          <a:bodyPr vert="horz" lIns="104146" tIns="52049" rIns="104146" bIns="5204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4874" y="6360254"/>
            <a:ext cx="2116930" cy="365125"/>
          </a:xfrm>
          <a:prstGeom prst="rect">
            <a:avLst/>
          </a:prstGeom>
        </p:spPr>
        <p:txBody>
          <a:bodyPr vert="horz" lIns="104146" tIns="52049" rIns="104146" bIns="52049" rtlCol="0" anchor="ctr"/>
          <a:lstStyle>
            <a:lvl1pPr algn="l" defTabSz="104809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01610" y="6360254"/>
            <a:ext cx="2872978" cy="365125"/>
          </a:xfrm>
          <a:prstGeom prst="rect">
            <a:avLst/>
          </a:prstGeom>
        </p:spPr>
        <p:txBody>
          <a:bodyPr vert="horz" lIns="104146" tIns="52049" rIns="104146" bIns="52049" rtlCol="0" anchor="ctr"/>
          <a:lstStyle>
            <a:lvl1pPr algn="ctr" defTabSz="104809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04143" y="6360254"/>
            <a:ext cx="2116930" cy="365125"/>
          </a:xfrm>
          <a:prstGeom prst="rect">
            <a:avLst/>
          </a:prstGeom>
        </p:spPr>
        <p:txBody>
          <a:bodyPr vert="horz" lIns="104146" tIns="52049" rIns="104146" bIns="52049" rtlCol="0" anchor="ctr"/>
          <a:lstStyle>
            <a:lvl1pPr algn="r" defTabSz="104809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random/>
  </p:transition>
  <p:txStyles>
    <p:titleStyle>
      <a:lvl1pPr algn="ctr" defTabSz="1048095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053" indent="-393053" algn="l" defTabSz="104809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1536" indent="-327526" algn="l" defTabSz="1048095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0098" indent="-262055" algn="l" defTabSz="104809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4125" indent="-262055" algn="l" defTabSz="1048095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8171" indent="-262055" algn="l" defTabSz="1048095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2177" indent="-262055" algn="l" defTabSz="104809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6229" indent="-262055" algn="l" defTabSz="104809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0256" indent="-262055" algn="l" defTabSz="104809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54325" indent="-262055" algn="l" defTabSz="104809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80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4056" algn="l" defTabSz="10480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8095" algn="l" defTabSz="10480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2094" algn="l" defTabSz="10480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96142" algn="l" defTabSz="10480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149" algn="l" defTabSz="10480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44203" algn="l" defTabSz="10480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68244" algn="l" defTabSz="10480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92273" algn="l" defTabSz="10480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9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9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7" Type="http://schemas.openxmlformats.org/officeDocument/2006/relationships/image" Target="../media/image66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5.png"/><Relationship Id="rId5" Type="http://schemas.openxmlformats.org/officeDocument/2006/relationships/image" Target="../media/image64.gif"/><Relationship Id="rId4" Type="http://schemas.openxmlformats.org/officeDocument/2006/relationships/image" Target="../media/image6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529187" y="181168"/>
            <a:ext cx="4281863" cy="1369220"/>
          </a:xfrm>
          <a:prstGeom prst="rect">
            <a:avLst/>
          </a:prstGeom>
          <a:noFill/>
        </p:spPr>
        <p:txBody>
          <a:bodyPr wrap="none" lIns="87330" tIns="43650" rIns="87330" bIns="43650" rtlCol="0">
            <a:prstTxWarp prst="textPlain">
              <a:avLst/>
            </a:prstTxWarp>
            <a:spAutoFit/>
          </a:bodyPr>
          <a:lstStyle/>
          <a:p>
            <a:pPr defTabSz="1048072"/>
            <a:r>
              <a:rPr lang="fr-FR" sz="86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674" y="5599082"/>
            <a:ext cx="9072562" cy="1263246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87330" tIns="43650" rIns="87330" bIns="43650" rtlCol="0">
            <a:prstTxWarp prst="textPlain">
              <a:avLst/>
            </a:prstTxWarp>
            <a:spAutoFit/>
          </a:bodyPr>
          <a:lstStyle/>
          <a:p>
            <a:pPr defTabSz="1048072"/>
            <a:r>
              <a:rPr lang="fr-FR" sz="5800" dirty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800" dirty="0">
                <a:ln w="3175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randonnées  et  balades  d'Edgar </a:t>
            </a:r>
          </a:p>
        </p:txBody>
      </p:sp>
      <p:sp>
        <p:nvSpPr>
          <p:cNvPr id="4" name="Rectangle 3"/>
          <p:cNvSpPr/>
          <p:nvPr/>
        </p:nvSpPr>
        <p:spPr>
          <a:xfrm>
            <a:off x="5508000" y="144000"/>
            <a:ext cx="3430992" cy="159500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16567" tIns="58267" rIns="116567" bIns="58267">
            <a:spAutoFit/>
          </a:bodyPr>
          <a:lstStyle/>
          <a:p>
            <a:pPr algn="ctr" defTabSz="104807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L'important est de voir </a:t>
            </a:r>
            <a:endParaRPr lang="fr-FR" sz="32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104807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ce </a:t>
            </a:r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qui est invisible </a:t>
            </a:r>
            <a:endParaRPr lang="fr-FR" sz="32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104807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</a:t>
            </a:r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les autres </a:t>
            </a:r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b="1" dirty="0" smtClean="0">
                <a:solidFill>
                  <a:prstClr val="black"/>
                </a:solidFill>
                <a:latin typeface="Chiller" pitchFamily="82" charset="0"/>
              </a:rPr>
              <a:t>Robert </a:t>
            </a:r>
            <a:r>
              <a:rPr lang="fr-FR" b="1" dirty="0" smtClean="0">
                <a:solidFill>
                  <a:prstClr val="black"/>
                </a:solidFill>
                <a:latin typeface="Chiller" pitchFamily="82" charset="0"/>
              </a:rPr>
              <a:t>Frank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26715" y="1886048"/>
            <a:ext cx="1738948" cy="175014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87330" tIns="43650" rIns="87330" bIns="43650" rtlCol="0">
            <a:spAutoFit/>
          </a:bodyPr>
          <a:lstStyle/>
          <a:p>
            <a:pPr algn="ctr" defTabSz="1048072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un</a:t>
            </a:r>
          </a:p>
          <a:p>
            <a:pPr algn="ctr" defTabSz="1048072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randonneur  </a:t>
            </a:r>
          </a:p>
          <a:p>
            <a:pPr algn="ctr" defTabSz="1048072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720000">
            <a:off x="6893982" y="2636912"/>
            <a:ext cx="1750450" cy="176241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914313" y="3514723"/>
            <a:ext cx="1016551" cy="903876"/>
          </a:xfrm>
          <a:prstGeom prst="rect">
            <a:avLst/>
          </a:prstGeom>
        </p:spPr>
        <p:txBody>
          <a:bodyPr wrap="none" lIns="87461" tIns="43707" rIns="87461" bIns="43707">
            <a:spAutoFit/>
          </a:bodyPr>
          <a:lstStyle/>
          <a:p>
            <a:pPr defTabSz="1048072"/>
            <a:r>
              <a:rPr lang="fr-FR" sz="5300" dirty="0" smtClean="0">
                <a:ln w="34925">
                  <a:solidFill>
                    <a:prstClr val="white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16</a:t>
            </a:r>
            <a:endParaRPr lang="fr-FR" sz="1600" dirty="0">
              <a:ln w="34925">
                <a:solidFill>
                  <a:prstClr val="white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9" name="Image 8" descr="pngtree-hiker-with-backpack-and-binoculars-illustration-in-winter-gear-png-image_1433207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35573" y="2124000"/>
            <a:ext cx="1636022" cy="1799999"/>
          </a:xfrm>
          <a:prstGeom prst="rect">
            <a:avLst/>
          </a:prstGeom>
        </p:spPr>
      </p:pic>
      <p:pic>
        <p:nvPicPr>
          <p:cNvPr id="11" name="Naughty Autumn 7 Sergey Grischuk.wav">
            <a:hlinkClick r:id="" action="ppaction://media"/>
          </p:cNvPr>
          <p:cNvPicPr>
            <a:picLocks noRot="1" noChangeAspect="1"/>
          </p:cNvPicPr>
          <p:nvPr>
            <a:wavAudioFile r:embed="rId1" name="Naughty Autumn 7 Sergey Grischuk.wav"/>
          </p:nvPr>
        </p:nvPicPr>
        <p:blipFill>
          <a:blip r:embed="rId6" cstate="print"/>
          <a:stretch>
            <a:fillRect/>
          </a:stretch>
        </p:blipFill>
        <p:spPr>
          <a:xfrm>
            <a:off x="5760417" y="2636912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5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92784_863543512481868_1817152309188755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92984_863543542481865_83490326172876678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09231_863543465815206_8839947511150830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38011_863543579148528_59398100633492406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40391_866877108815175_6540367697183739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58141_866847442151475_18542169352978380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558998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398177_866848198818066_34365132478981381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399457_863526182483601_82113498368880556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573279_866876952148524_60962213264883670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576474_866847322151487_8559936639670824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558998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593555_866877285481824_22180807161680907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793711_866875512148668_91071289740161481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20000">
            <a:off x="3889328" y="5271143"/>
            <a:ext cx="1322965" cy="650763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1133" y="2314653"/>
            <a:ext cx="1209568" cy="1371353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5393531" y="0"/>
            <a:ext cx="3575132" cy="2824844"/>
          </a:xfrm>
          <a:prstGeom prst="rect">
            <a:avLst/>
          </a:prstGeom>
          <a:noFill/>
        </p:spPr>
        <p:txBody>
          <a:bodyPr wrap="square" lIns="115314" tIns="57642" rIns="115314" bIns="57642" rtlCol="0">
            <a:spAutoFit/>
          </a:bodyPr>
          <a:lstStyle/>
          <a:p>
            <a:pPr algn="ctr" defTabSz="918247"/>
            <a:r>
              <a:rPr lang="fr-FR" sz="4400" b="1" dirty="0" err="1" smtClean="0">
                <a:ln w="19050">
                  <a:noFill/>
                </a:ln>
                <a:latin typeface="Franklin Gothic Medium" pitchFamily="34" charset="0"/>
              </a:rPr>
              <a:t>Sergey</a:t>
            </a:r>
            <a:r>
              <a:rPr lang="fr-FR" sz="4400" b="1" dirty="0" smtClean="0">
                <a:ln w="19050">
                  <a:noFill/>
                </a:ln>
                <a:latin typeface="Franklin Gothic Medium" pitchFamily="34" charset="0"/>
              </a:rPr>
              <a:t>  </a:t>
            </a:r>
            <a:r>
              <a:rPr lang="fr-FR" sz="4400" b="1" dirty="0" err="1" smtClean="0">
                <a:ln w="19050">
                  <a:noFill/>
                </a:ln>
                <a:latin typeface="Franklin Gothic Medium" pitchFamily="34" charset="0"/>
              </a:rPr>
              <a:t>Grischuk</a:t>
            </a:r>
            <a:r>
              <a:rPr lang="fr-FR" sz="4400" b="1" dirty="0" smtClean="0">
                <a:ln w="19050">
                  <a:noFill/>
                </a:ln>
                <a:latin typeface="Franklin Gothic Medium" pitchFamily="34" charset="0"/>
              </a:rPr>
              <a:t> </a:t>
            </a:r>
            <a:r>
              <a:rPr lang="fr-FR" sz="4400" b="1" dirty="0" err="1" smtClean="0">
                <a:ln w="19050">
                  <a:noFill/>
                </a:ln>
                <a:latin typeface="Franklin Gothic Medium" pitchFamily="34" charset="0"/>
              </a:rPr>
              <a:t>Naughty</a:t>
            </a:r>
            <a:r>
              <a:rPr lang="fr-FR" sz="4400" b="1" dirty="0" smtClean="0">
                <a:ln w="19050">
                  <a:noFill/>
                </a:ln>
                <a:latin typeface="Franklin Gothic Medium" pitchFamily="34" charset="0"/>
              </a:rPr>
              <a:t> </a:t>
            </a:r>
            <a:r>
              <a:rPr lang="fr-FR" sz="4400" b="1" dirty="0" err="1" smtClean="0">
                <a:ln w="19050">
                  <a:noFill/>
                </a:ln>
                <a:latin typeface="Franklin Gothic Medium" pitchFamily="34" charset="0"/>
              </a:rPr>
              <a:t>Autumn</a:t>
            </a:r>
            <a:endParaRPr lang="fr-FR" sz="4400" b="1" dirty="0">
              <a:ln w="19050">
                <a:noFill/>
              </a:ln>
              <a:latin typeface="Franklin Gothic Medium" pitchFamily="34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 rot="-60000">
            <a:off x="218130" y="5041594"/>
            <a:ext cx="1984469" cy="747352"/>
          </a:xfrm>
          <a:prstGeom prst="rect">
            <a:avLst/>
          </a:prstGeom>
          <a:noFill/>
        </p:spPr>
        <p:txBody>
          <a:bodyPr wrap="none" lIns="115314" tIns="57642" rIns="115314" bIns="57642" rtlCol="0">
            <a:spAutoFit/>
          </a:bodyPr>
          <a:lstStyle/>
          <a:p>
            <a:pPr defTabSz="1044734"/>
            <a:r>
              <a:rPr lang="fr-FR" sz="41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7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58115" y="2916002"/>
            <a:ext cx="1571799" cy="88662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4913873" y="5785395"/>
            <a:ext cx="2117370" cy="747352"/>
          </a:xfrm>
          <a:prstGeom prst="rect">
            <a:avLst/>
          </a:prstGeom>
          <a:noFill/>
        </p:spPr>
        <p:txBody>
          <a:bodyPr wrap="none" lIns="115314" tIns="57642" rIns="115314" bIns="57642" rtlCol="0">
            <a:spAutoFit/>
          </a:bodyPr>
          <a:lstStyle/>
          <a:p>
            <a:pPr defTabSz="1044734"/>
            <a:r>
              <a:rPr lang="fr-FR" sz="41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453535" y="3857601"/>
            <a:ext cx="1229437" cy="77155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14" tIns="57642" rIns="115314" bIns="57642" rtlCol="0" anchor="ctr"/>
          <a:lstStyle/>
          <a:p>
            <a:pPr algn="ctr" defTabSz="1044734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2583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2872939" y="3000405"/>
            <a:ext cx="1060030" cy="331853"/>
          </a:xfrm>
          <a:prstGeom prst="rect">
            <a:avLst/>
          </a:prstGeom>
          <a:noFill/>
        </p:spPr>
        <p:txBody>
          <a:bodyPr wrap="none" lIns="115314" tIns="57642" rIns="115314" bIns="57642" rtlCol="0">
            <a:spAutoFit/>
          </a:bodyPr>
          <a:lstStyle/>
          <a:p>
            <a:pPr defTabSz="1044734"/>
            <a:r>
              <a:rPr lang="fr-FR" sz="1400" b="1" dirty="0" smtClean="0">
                <a:solidFill>
                  <a:srgbClr val="FF0000"/>
                </a:solidFill>
              </a:rPr>
              <a:t>07.09.2025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0" name="Image 19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80856" y="4842591"/>
            <a:ext cx="795714" cy="801153"/>
          </a:xfrm>
          <a:prstGeom prst="rect">
            <a:avLst/>
          </a:prstGeom>
        </p:spPr>
      </p:pic>
      <p:sp>
        <p:nvSpPr>
          <p:cNvPr id="21" name="Ellipse 20"/>
          <p:cNvSpPr/>
          <p:nvPr/>
        </p:nvSpPr>
        <p:spPr>
          <a:xfrm>
            <a:off x="463891" y="620690"/>
            <a:ext cx="2286254" cy="1706488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20" rIns="91438" bIns="45720"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7" grpId="0"/>
      <p:bldP spid="18" grpId="0" animBg="1"/>
      <p:bldP spid="19" grpId="0"/>
      <p:bldP spid="2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39</Words>
  <Application>Microsoft Office PowerPoint</Application>
  <PresentationFormat>Personnalisé</PresentationFormat>
  <Paragraphs>14</Paragraphs>
  <Slides>58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58</vt:i4>
      </vt:variant>
    </vt:vector>
  </HeadingPairs>
  <TitlesOfParts>
    <vt:vector size="61" baseType="lpstr">
      <vt:lpstr>Thème Office</vt:lpstr>
      <vt:lpstr>94_Thème Office</vt:lpstr>
      <vt:lpstr>79_Thème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18</cp:revision>
  <dcterms:created xsi:type="dcterms:W3CDTF">2025-09-06T19:57:41Z</dcterms:created>
  <dcterms:modified xsi:type="dcterms:W3CDTF">2025-09-07T19:56:52Z</dcterms:modified>
</cp:coreProperties>
</file>