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0" r:id="rId45"/>
    <p:sldId id="301" r:id="rId46"/>
    <p:sldId id="302" r:id="rId47"/>
    <p:sldId id="303" r:id="rId48"/>
    <p:sldId id="304" r:id="rId49"/>
    <p:sldId id="257" r:id="rId50"/>
  </p:sldIdLst>
  <p:sldSz cx="9144000" cy="6858000" type="screen4x3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54ueiMp9QvgBY+nqDhlwA==" hashData="F8mJ/iPbk/eps+SCbmHHCReNO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02" y="-77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863" y="230189"/>
            <a:ext cx="1943100" cy="49164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1801" y="230189"/>
            <a:ext cx="5681663" cy="49164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02" y="2135086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2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4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8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2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6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0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4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9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32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79" y="4411799"/>
            <a:ext cx="7772400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79" y="2906738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4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8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24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66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07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4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90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932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2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4" y="16012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15" y="1535175"/>
            <a:ext cx="404018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176" indent="0">
              <a:buNone/>
              <a:defRPr sz="2300" b="1"/>
            </a:lvl2pPr>
            <a:lvl3pPr marL="1048331" indent="0">
              <a:buNone/>
              <a:defRPr sz="2000" b="1"/>
            </a:lvl3pPr>
            <a:lvl4pPr marL="1572462" indent="0">
              <a:buNone/>
              <a:defRPr sz="1900" b="1"/>
            </a:lvl4pPr>
            <a:lvl5pPr marL="2096626" indent="0">
              <a:buNone/>
              <a:defRPr sz="1900" b="1"/>
            </a:lvl5pPr>
            <a:lvl6pPr marL="2620756" indent="0">
              <a:buNone/>
              <a:defRPr sz="1900" b="1"/>
            </a:lvl6pPr>
            <a:lvl7pPr marL="3144931" indent="0">
              <a:buNone/>
              <a:defRPr sz="1900" b="1"/>
            </a:lvl7pPr>
            <a:lvl8pPr marL="3669094" indent="0">
              <a:buNone/>
              <a:defRPr sz="1900" b="1"/>
            </a:lvl8pPr>
            <a:lvl9pPr marL="419322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415" y="2175058"/>
            <a:ext cx="404018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9" y="1535175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176" indent="0">
              <a:buNone/>
              <a:defRPr sz="2300" b="1"/>
            </a:lvl2pPr>
            <a:lvl3pPr marL="1048331" indent="0">
              <a:buNone/>
              <a:defRPr sz="2000" b="1"/>
            </a:lvl3pPr>
            <a:lvl4pPr marL="1572462" indent="0">
              <a:buNone/>
              <a:defRPr sz="1900" b="1"/>
            </a:lvl4pPr>
            <a:lvl5pPr marL="2096626" indent="0">
              <a:buNone/>
              <a:defRPr sz="1900" b="1"/>
            </a:lvl5pPr>
            <a:lvl6pPr marL="2620756" indent="0">
              <a:buNone/>
              <a:defRPr sz="1900" b="1"/>
            </a:lvl6pPr>
            <a:lvl7pPr marL="3144931" indent="0">
              <a:buNone/>
              <a:defRPr sz="1900" b="1"/>
            </a:lvl7pPr>
            <a:lvl8pPr marL="3669094" indent="0">
              <a:buNone/>
              <a:defRPr sz="1900" b="1"/>
            </a:lvl8pPr>
            <a:lvl9pPr marL="419322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9" y="2175058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59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323" y="277945"/>
            <a:ext cx="5111753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59" y="1435202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4176" indent="0">
              <a:buNone/>
              <a:defRPr sz="1400"/>
            </a:lvl2pPr>
            <a:lvl3pPr marL="1048331" indent="0">
              <a:buNone/>
              <a:defRPr sz="1200"/>
            </a:lvl3pPr>
            <a:lvl4pPr marL="1572462" indent="0">
              <a:buNone/>
              <a:defRPr sz="1100"/>
            </a:lvl4pPr>
            <a:lvl5pPr marL="2096626" indent="0">
              <a:buNone/>
              <a:defRPr sz="1100"/>
            </a:lvl5pPr>
            <a:lvl6pPr marL="2620756" indent="0">
              <a:buNone/>
              <a:defRPr sz="1100"/>
            </a:lvl6pPr>
            <a:lvl7pPr marL="3144931" indent="0">
              <a:buNone/>
              <a:defRPr sz="1100"/>
            </a:lvl7pPr>
            <a:lvl8pPr marL="3669094" indent="0">
              <a:buNone/>
              <a:defRPr sz="1100"/>
            </a:lvl8pPr>
            <a:lvl9pPr marL="419322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04501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18632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4176" indent="0">
              <a:buNone/>
              <a:defRPr sz="3200"/>
            </a:lvl2pPr>
            <a:lvl3pPr marL="1048331" indent="0">
              <a:buNone/>
              <a:defRPr sz="2800"/>
            </a:lvl3pPr>
            <a:lvl4pPr marL="1572462" indent="0">
              <a:buNone/>
              <a:defRPr sz="2300"/>
            </a:lvl4pPr>
            <a:lvl5pPr marL="2096626" indent="0">
              <a:buNone/>
              <a:defRPr sz="2300"/>
            </a:lvl5pPr>
            <a:lvl6pPr marL="2620756" indent="0">
              <a:buNone/>
              <a:defRPr sz="2300"/>
            </a:lvl6pPr>
            <a:lvl7pPr marL="3144931" indent="0">
              <a:buNone/>
              <a:defRPr sz="2300"/>
            </a:lvl7pPr>
            <a:lvl8pPr marL="3669094" indent="0">
              <a:buNone/>
              <a:defRPr sz="2300"/>
            </a:lvl8pPr>
            <a:lvl9pPr marL="4193228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68429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4176" indent="0">
              <a:buNone/>
              <a:defRPr sz="1400"/>
            </a:lvl2pPr>
            <a:lvl3pPr marL="1048331" indent="0">
              <a:buNone/>
              <a:defRPr sz="1200"/>
            </a:lvl3pPr>
            <a:lvl4pPr marL="1572462" indent="0">
              <a:buNone/>
              <a:defRPr sz="1100"/>
            </a:lvl4pPr>
            <a:lvl5pPr marL="2096626" indent="0">
              <a:buNone/>
              <a:defRPr sz="1100"/>
            </a:lvl5pPr>
            <a:lvl6pPr marL="2620756" indent="0">
              <a:buNone/>
              <a:defRPr sz="1100"/>
            </a:lvl6pPr>
            <a:lvl7pPr marL="3144931" indent="0">
              <a:buNone/>
              <a:defRPr sz="1100"/>
            </a:lvl7pPr>
            <a:lvl8pPr marL="3669094" indent="0">
              <a:buNone/>
              <a:defRPr sz="1100"/>
            </a:lvl8pPr>
            <a:lvl9pPr marL="419322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1308" y="278532"/>
            <a:ext cx="2057398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97" y="278532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2" y="2135123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5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7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1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5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3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7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1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75" y="4412121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75" y="2906727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95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791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182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57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96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36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76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915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391" y="1601244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750" y="1601244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178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55" indent="0">
              <a:buNone/>
              <a:defRPr sz="2300" b="1"/>
            </a:lvl2pPr>
            <a:lvl3pPr marL="1047913" indent="0">
              <a:buNone/>
              <a:defRPr sz="2000" b="1"/>
            </a:lvl3pPr>
            <a:lvl4pPr marL="1571823" indent="0">
              <a:buNone/>
              <a:defRPr sz="1900" b="1"/>
            </a:lvl4pPr>
            <a:lvl5pPr marL="2095780" indent="0">
              <a:buNone/>
              <a:defRPr sz="1900" b="1"/>
            </a:lvl5pPr>
            <a:lvl6pPr marL="2619697" indent="0">
              <a:buNone/>
              <a:defRPr sz="1900" b="1"/>
            </a:lvl6pPr>
            <a:lvl7pPr marL="3143653" indent="0">
              <a:buNone/>
              <a:defRPr sz="1900" b="1"/>
            </a:lvl7pPr>
            <a:lvl8pPr marL="3667611" indent="0">
              <a:buNone/>
              <a:defRPr sz="1900" b="1"/>
            </a:lvl8pPr>
            <a:lvl9pPr marL="419153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059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21" y="1535178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55" indent="0">
              <a:buNone/>
              <a:defRPr sz="2300" b="1"/>
            </a:lvl2pPr>
            <a:lvl3pPr marL="1047913" indent="0">
              <a:buNone/>
              <a:defRPr sz="2000" b="1"/>
            </a:lvl3pPr>
            <a:lvl4pPr marL="1571823" indent="0">
              <a:buNone/>
              <a:defRPr sz="1900" b="1"/>
            </a:lvl4pPr>
            <a:lvl5pPr marL="2095780" indent="0">
              <a:buNone/>
              <a:defRPr sz="1900" b="1"/>
            </a:lvl5pPr>
            <a:lvl6pPr marL="2619697" indent="0">
              <a:buNone/>
              <a:defRPr sz="1900" b="1"/>
            </a:lvl6pPr>
            <a:lvl7pPr marL="3143653" indent="0">
              <a:buNone/>
              <a:defRPr sz="1900" b="1"/>
            </a:lvl7pPr>
            <a:lvl8pPr marL="3667611" indent="0">
              <a:buNone/>
              <a:defRPr sz="1900" b="1"/>
            </a:lvl8pPr>
            <a:lvl9pPr marL="419153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21" y="2175059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88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7833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88" y="1435205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3955" indent="0">
              <a:buNone/>
              <a:defRPr sz="1400"/>
            </a:lvl2pPr>
            <a:lvl3pPr marL="1047913" indent="0">
              <a:buNone/>
              <a:defRPr sz="1200"/>
            </a:lvl3pPr>
            <a:lvl4pPr marL="1571823" indent="0">
              <a:buNone/>
              <a:defRPr sz="1100"/>
            </a:lvl4pPr>
            <a:lvl5pPr marL="2095780" indent="0">
              <a:buNone/>
              <a:defRPr sz="1100"/>
            </a:lvl5pPr>
            <a:lvl6pPr marL="2619697" indent="0">
              <a:buNone/>
              <a:defRPr sz="1100"/>
            </a:lvl6pPr>
            <a:lvl7pPr marL="3143653" indent="0">
              <a:buNone/>
              <a:defRPr sz="1100"/>
            </a:lvl7pPr>
            <a:lvl8pPr marL="3667611" indent="0">
              <a:buNone/>
              <a:defRPr sz="1100"/>
            </a:lvl8pPr>
            <a:lvl9pPr marL="419153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04561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18453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3955" indent="0">
              <a:buNone/>
              <a:defRPr sz="3200"/>
            </a:lvl2pPr>
            <a:lvl3pPr marL="1047913" indent="0">
              <a:buNone/>
              <a:defRPr sz="2800"/>
            </a:lvl3pPr>
            <a:lvl4pPr marL="1571823" indent="0">
              <a:buNone/>
              <a:defRPr sz="2300"/>
            </a:lvl4pPr>
            <a:lvl5pPr marL="2095780" indent="0">
              <a:buNone/>
              <a:defRPr sz="2300"/>
            </a:lvl5pPr>
            <a:lvl6pPr marL="2619697" indent="0">
              <a:buNone/>
              <a:defRPr sz="2300"/>
            </a:lvl6pPr>
            <a:lvl7pPr marL="3143653" indent="0">
              <a:buNone/>
              <a:defRPr sz="2300"/>
            </a:lvl7pPr>
            <a:lvl8pPr marL="3667611" indent="0">
              <a:buNone/>
              <a:defRPr sz="2300"/>
            </a:lvl8pPr>
            <a:lvl9pPr marL="4191533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68237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3955" indent="0">
              <a:buNone/>
              <a:defRPr sz="1400"/>
            </a:lvl2pPr>
            <a:lvl3pPr marL="1047913" indent="0">
              <a:buNone/>
              <a:defRPr sz="1200"/>
            </a:lvl3pPr>
            <a:lvl4pPr marL="1571823" indent="0">
              <a:buNone/>
              <a:defRPr sz="1100"/>
            </a:lvl4pPr>
            <a:lvl5pPr marL="2095780" indent="0">
              <a:buNone/>
              <a:defRPr sz="1100"/>
            </a:lvl5pPr>
            <a:lvl6pPr marL="2619697" indent="0">
              <a:buNone/>
              <a:defRPr sz="1100"/>
            </a:lvl6pPr>
            <a:lvl7pPr marL="3143653" indent="0">
              <a:buNone/>
              <a:defRPr sz="1100"/>
            </a:lvl7pPr>
            <a:lvl8pPr marL="3667611" indent="0">
              <a:buNone/>
              <a:defRPr sz="1100"/>
            </a:lvl8pPr>
            <a:lvl9pPr marL="419153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5" y="278594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9" y="278594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88E29-0014-4E25-B754-68B7F2FCCBF6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FB857-AF86-4654-BC48-E85F33D3AE50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552"/>
            <a:ext cx="8229601" cy="1143002"/>
          </a:xfrm>
          <a:prstGeom prst="rect">
            <a:avLst/>
          </a:prstGeom>
        </p:spPr>
        <p:txBody>
          <a:bodyPr vert="horz" lIns="104170" tIns="52061" rIns="104170" bIns="5206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242"/>
            <a:ext cx="8229601" cy="4525963"/>
          </a:xfrm>
          <a:prstGeom prst="rect">
            <a:avLst/>
          </a:prstGeom>
        </p:spPr>
        <p:txBody>
          <a:bodyPr vert="horz" lIns="104170" tIns="52061" rIns="104170" bIns="5206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67" y="6360254"/>
            <a:ext cx="2133598" cy="365125"/>
          </a:xfrm>
          <a:prstGeom prst="rect">
            <a:avLst/>
          </a:prstGeom>
        </p:spPr>
        <p:txBody>
          <a:bodyPr vert="horz" lIns="104170" tIns="52061" rIns="104170" bIns="52061" rtlCol="0" anchor="ctr"/>
          <a:lstStyle>
            <a:lvl1pPr algn="l" defTabSz="104833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31" y="6360254"/>
            <a:ext cx="2895600" cy="365125"/>
          </a:xfrm>
          <a:prstGeom prst="rect">
            <a:avLst/>
          </a:prstGeom>
        </p:spPr>
        <p:txBody>
          <a:bodyPr vert="horz" lIns="104170" tIns="52061" rIns="104170" bIns="52061" rtlCol="0" anchor="ctr"/>
          <a:lstStyle>
            <a:lvl1pPr algn="ctr" defTabSz="104833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864" y="6360254"/>
            <a:ext cx="2133598" cy="365125"/>
          </a:xfrm>
          <a:prstGeom prst="rect">
            <a:avLst/>
          </a:prstGeom>
        </p:spPr>
        <p:txBody>
          <a:bodyPr vert="horz" lIns="104170" tIns="52061" rIns="104170" bIns="52061" rtlCol="0" anchor="ctr"/>
          <a:lstStyle>
            <a:lvl1pPr algn="r" defTabSz="104833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48331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143" indent="-393143" algn="l" defTabSz="1048331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1733" indent="-327597" algn="l" defTabSz="1048331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0402" indent="-262115" algn="l" defTabSz="104833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4549" indent="-262115" algn="l" defTabSz="1048331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8715" indent="-262115" algn="l" defTabSz="1048331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2839" indent="-262115" algn="l" defTabSz="104833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7017" indent="-262115" algn="l" defTabSz="104833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1157" indent="-262115" algn="l" defTabSz="104833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5344" indent="-262115" algn="l" defTabSz="104833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4176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8331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2462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6626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756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4931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9094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3228" algn="l" defTabSz="104833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04" y="276452"/>
            <a:ext cx="8229599" cy="1143002"/>
          </a:xfrm>
          <a:prstGeom prst="rect">
            <a:avLst/>
          </a:prstGeom>
        </p:spPr>
        <p:txBody>
          <a:bodyPr vert="horz" lIns="104128" tIns="52046" rIns="104128" bIns="5204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601244"/>
            <a:ext cx="8229599" cy="4525963"/>
          </a:xfrm>
          <a:prstGeom prst="rect">
            <a:avLst/>
          </a:prstGeom>
        </p:spPr>
        <p:txBody>
          <a:bodyPr vert="horz" lIns="104128" tIns="52046" rIns="104128" bIns="5204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04" y="6360324"/>
            <a:ext cx="2133600" cy="365125"/>
          </a:xfrm>
          <a:prstGeom prst="rect">
            <a:avLst/>
          </a:prstGeom>
        </p:spPr>
        <p:txBody>
          <a:bodyPr vert="horz" lIns="104128" tIns="52046" rIns="104128" bIns="52046" rtlCol="0" anchor="ctr"/>
          <a:lstStyle>
            <a:lvl1pPr algn="l" defTabSz="10479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2" y="6360324"/>
            <a:ext cx="2895600" cy="365125"/>
          </a:xfrm>
          <a:prstGeom prst="rect">
            <a:avLst/>
          </a:prstGeom>
        </p:spPr>
        <p:txBody>
          <a:bodyPr vert="horz" lIns="104128" tIns="52046" rIns="104128" bIns="52046" rtlCol="0" anchor="ctr"/>
          <a:lstStyle>
            <a:lvl1pPr algn="ctr" defTabSz="10479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20" y="6360324"/>
            <a:ext cx="2133600" cy="365125"/>
          </a:xfrm>
          <a:prstGeom prst="rect">
            <a:avLst/>
          </a:prstGeom>
        </p:spPr>
        <p:txBody>
          <a:bodyPr vert="horz" lIns="104128" tIns="52046" rIns="104128" bIns="52046" rtlCol="0" anchor="ctr"/>
          <a:lstStyle>
            <a:lvl1pPr algn="r" defTabSz="10479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104791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969" indent="-392969" algn="l" defTabSz="104791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1398" indent="-327459" algn="l" defTabSz="104791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9872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3799" indent="-261998" algn="l" defTabSz="104791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7765" indent="-261998" algn="l" defTabSz="104791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1669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637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9563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3544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955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913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1823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5780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9697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3653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7611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1533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7" Type="http://schemas.openxmlformats.org/officeDocument/2006/relationships/image" Target="../media/image5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4.png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57164" y="181168"/>
            <a:ext cx="4315578" cy="1369220"/>
          </a:xfrm>
          <a:prstGeom prst="rect">
            <a:avLst/>
          </a:prstGeom>
          <a:noFill/>
        </p:spPr>
        <p:txBody>
          <a:bodyPr wrap="none" lIns="87349" tIns="43656" rIns="87349" bIns="43656" rtlCol="0">
            <a:prstTxWarp prst="textPlain">
              <a:avLst/>
            </a:prstTxWarp>
            <a:spAutoFit/>
          </a:bodyPr>
          <a:lstStyle/>
          <a:p>
            <a:pPr defTabSz="1048321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6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673" y="5599254"/>
            <a:ext cx="9143999" cy="1263246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87349" tIns="43656" rIns="87349" bIns="43656" rtlCol="0">
            <a:prstTxWarp prst="textPlain">
              <a:avLst/>
            </a:prstTxWarp>
            <a:spAutoFit/>
          </a:bodyPr>
          <a:lstStyle/>
          <a:p>
            <a:pPr defTabSz="1048321"/>
            <a:r>
              <a:rPr lang="fr-FR" sz="58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800" dirty="0">
                <a:ln w="31750">
                  <a:solidFill>
                    <a:prstClr val="black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randonnées  et  balades  d'Edgar </a:t>
            </a:r>
            <a:endParaRPr lang="fr-FR" sz="5800" dirty="0">
              <a:ln w="31750">
                <a:solidFill>
                  <a:prstClr val="black"/>
                </a:solidFill>
              </a:ln>
              <a:solidFill>
                <a:srgbClr val="00B0F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86322" y="112041"/>
            <a:ext cx="3610409" cy="2087472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16594" tIns="58282" rIns="116594" bIns="58282">
            <a:spAutoFit/>
          </a:bodyPr>
          <a:lstStyle/>
          <a:p>
            <a:pPr algn="ctr" defTabSz="1048321"/>
            <a:r>
              <a:rPr lang="fr-FR" sz="3200" b="1" dirty="0">
                <a:solidFill>
                  <a:prstClr val="black"/>
                </a:solidFill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Pierre de </a:t>
            </a:r>
            <a:r>
              <a:rPr lang="fr-FR" b="1" dirty="0" err="1">
                <a:solidFill>
                  <a:prstClr val="black"/>
                </a:solidFill>
                <a:latin typeface="Chiller" pitchFamily="82" charset="0"/>
              </a:rPr>
              <a:t>Fenoÿl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162859" y="2743294"/>
            <a:ext cx="1855158" cy="1473159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87349" tIns="43656" rIns="87349" bIns="43656" rtlCol="0">
            <a:spAutoFit/>
          </a:bodyPr>
          <a:lstStyle/>
          <a:p>
            <a:pPr algn="ctr" defTabSz="1048321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 defTabSz="1048321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 defTabSz="1048321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3717032"/>
            <a:ext cx="1764232" cy="176241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 rot="-120000">
            <a:off x="5475244" y="4202167"/>
            <a:ext cx="1104352" cy="980850"/>
          </a:xfrm>
          <a:prstGeom prst="rect">
            <a:avLst/>
          </a:prstGeom>
        </p:spPr>
        <p:txBody>
          <a:bodyPr wrap="none" lIns="87477" tIns="43722" rIns="87477" bIns="43722">
            <a:spAutoFit/>
          </a:bodyPr>
          <a:lstStyle/>
          <a:p>
            <a:pPr defTabSz="1048321"/>
            <a:r>
              <a:rPr lang="fr-FR" sz="5800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15</a:t>
            </a:r>
            <a:endParaRPr lang="fr-FR" dirty="0">
              <a:ln w="1270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8" name="Image 7" descr="pngtree-hiker-with-backpack-and-binoculars-illustration-in-winter-gear-png-image_1433207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2060848"/>
            <a:ext cx="1648904" cy="1800000"/>
          </a:xfrm>
          <a:prstGeom prst="rect">
            <a:avLst/>
          </a:prstGeom>
        </p:spPr>
      </p:pic>
      <p:pic>
        <p:nvPicPr>
          <p:cNvPr id="9" name="Naughty Autumn 16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16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4427984" y="2276872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06165_862275109275375_6295480278638048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10626_862275942608625_6174920654453733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987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30391_862275769275309_7288875208366961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699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34196_862275872608632_1905734278960625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699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34901_860973772738842_1188210995597703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987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37513_860330959469790_6709686793712604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49439_860971229405763_6980358003448765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699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49470_860331462803073_4593944915096608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699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70292_860331246136428_37600570007588470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86049_860330202803199_3238440194609912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987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10899_862240582612161_5733882532144396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517452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11172_862240622612157_3127525324376255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987" y="0"/>
            <a:ext cx="461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24926_860330889469797_8702697402708205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40381_860974022738817_5000422871401523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987" y="0"/>
            <a:ext cx="518343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0000">
            <a:off x="3919952" y="5271139"/>
            <a:ext cx="1333382" cy="650763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1614" y="2314652"/>
            <a:ext cx="1219092" cy="1371353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5436000" y="0"/>
            <a:ext cx="3603282" cy="2824844"/>
          </a:xfrm>
          <a:prstGeom prst="rect">
            <a:avLst/>
          </a:prstGeom>
          <a:noFill/>
        </p:spPr>
        <p:txBody>
          <a:bodyPr wrap="square" lIns="115317" tIns="57642" rIns="115317" bIns="57642" rtlCol="0">
            <a:spAutoFit/>
          </a:bodyPr>
          <a:lstStyle/>
          <a:p>
            <a:pPr algn="ctr" defTabSz="918267"/>
            <a:r>
              <a:rPr lang="fr-FR" sz="44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4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4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4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4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</a:t>
            </a:r>
            <a:r>
              <a:rPr lang="fr-FR" sz="44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4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Autumn</a:t>
            </a:r>
            <a:endParaRPr lang="fr-FR" sz="44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219843" y="5041594"/>
            <a:ext cx="2000101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63" y="2916000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4952563" y="5785395"/>
            <a:ext cx="2134048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457106" y="3857597"/>
            <a:ext cx="1239118" cy="77155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7" tIns="57642" rIns="115317" bIns="57642" rtlCol="0" anchor="ctr"/>
          <a:lstStyle/>
          <a:p>
            <a:pPr algn="ctr" defTabSz="104475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2582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895561" y="3000404"/>
            <a:ext cx="1060036" cy="331853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1400" b="1" dirty="0" smtClean="0">
                <a:solidFill>
                  <a:srgbClr val="FF0000"/>
                </a:solidFill>
              </a:rPr>
              <a:t>06.09.2025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24012" y="4842590"/>
            <a:ext cx="801979" cy="801153"/>
          </a:xfrm>
          <a:prstGeom prst="rect">
            <a:avLst/>
          </a:prstGeom>
        </p:spPr>
      </p:pic>
      <p:sp>
        <p:nvSpPr>
          <p:cNvPr id="21" name="Ellipse 20"/>
          <p:cNvSpPr/>
          <p:nvPr/>
        </p:nvSpPr>
        <p:spPr>
          <a:xfrm>
            <a:off x="467544" y="620688"/>
            <a:ext cx="2304256" cy="1706488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7" grpId="0"/>
      <p:bldP spid="18" grpId="0" animBg="1"/>
      <p:bldP spid="19" grpId="0"/>
      <p:bldP spid="2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9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45</Words>
  <Application>Microsoft Office PowerPoint</Application>
  <PresentationFormat>Affichage à l'écran (4:3)</PresentationFormat>
  <Paragraphs>12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50" baseType="lpstr">
      <vt:lpstr>Thème Office</vt:lpstr>
      <vt:lpstr>78_Thème Office</vt:lpstr>
      <vt:lpstr>94_Thème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8</cp:revision>
  <dcterms:created xsi:type="dcterms:W3CDTF">2025-09-06T19:57:41Z</dcterms:created>
  <dcterms:modified xsi:type="dcterms:W3CDTF">2025-09-06T20:51:38Z</dcterms:modified>
</cp:coreProperties>
</file>