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1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06/12/2025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60713782-0E29-0D3A-251F-76276815C0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00" y="873000"/>
            <a:ext cx="11501999" cy="51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30165-46D9-4B25-4CA0-2E99E59DE077}"/>
              </a:ext>
            </a:extLst>
          </p:cNvPr>
          <p:cNvSpPr txBox="1"/>
          <p:nvPr/>
        </p:nvSpPr>
        <p:spPr>
          <a:xfrm>
            <a:off x="1621535" y="158496"/>
            <a:ext cx="9408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Bretagne – Locronan  Rediffusion –Et Modifier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609F05E-CE3E-9546-8F55-F5E7BDD4B9E9}"/>
              </a:ext>
            </a:extLst>
          </p:cNvPr>
          <p:cNvSpPr txBox="1"/>
          <p:nvPr/>
        </p:nvSpPr>
        <p:spPr>
          <a:xfrm>
            <a:off x="1475232" y="6114729"/>
            <a:ext cx="10143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Locronan, Finistère, Bretagne, France. Place de l'Église.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  <p:sndAc>
          <p:stSnd loop="1">
            <p:snd r:embed="rId2" name="Glenmor - Puis nous garderons.wav"/>
          </p:stSnd>
        </p:sndAc>
      </p:transition>
    </mc:Choice>
    <mc:Fallback xmlns="">
      <p:transition spd="slow" advClick="0" advTm="12000">
        <p:fade/>
        <p:sndAc>
          <p:stSnd loop="1">
            <p:snd r:embed="rId4" name="Glenmor - Puis nous garderon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AA8F550-A565-AC77-0DE8-E394B87FE9F8}"/>
              </a:ext>
            </a:extLst>
          </p:cNvPr>
          <p:cNvSpPr txBox="1"/>
          <p:nvPr/>
        </p:nvSpPr>
        <p:spPr>
          <a:xfrm>
            <a:off x="914400" y="117693"/>
            <a:ext cx="109728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Locronan [lɔkʁɔnɑ̃] (Lokorn [lo'kɔʁn] en breton) est une commune française, située dans le département du Finistère en région Bretagne et fait désormais partie de la communauté de communes Quimper Bretagne occidentale.</a:t>
            </a:r>
            <a:endParaRPr lang="fr-F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ante, plein air, herbe, nature&#10;&#10;Le contenu généré par l’IA peut être incorrect.">
            <a:extLst>
              <a:ext uri="{FF2B5EF4-FFF2-40B4-BE49-F238E27FC236}">
                <a16:creationId xmlns:a16="http://schemas.microsoft.com/office/drawing/2014/main" id="{5497D0F9-B303-89AE-9C03-02C010E1E8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5582A6F-D96A-5B41-41A9-9FFC2F868B85}"/>
              </a:ext>
            </a:extLst>
          </p:cNvPr>
          <p:cNvSpPr txBox="1"/>
          <p:nvPr/>
        </p:nvSpPr>
        <p:spPr>
          <a:xfrm>
            <a:off x="8936736" y="3575305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forêt du Duc, une forêt moussue.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DDE9BA67-5E28-6AD4-1EE3-7F64CDAFB2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DA09ABC7-799E-0363-A76D-E4AF79D70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765" y="261000"/>
            <a:ext cx="8545927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F763058-576F-63B1-8A8B-FED7DE0F8D16}"/>
              </a:ext>
            </a:extLst>
          </p:cNvPr>
          <p:cNvSpPr txBox="1"/>
          <p:nvPr/>
        </p:nvSpPr>
        <p:spPr>
          <a:xfrm>
            <a:off x="475488" y="3998976"/>
            <a:ext cx="2885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sur la place du marché.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93420BB0-23C9-18FB-4DFC-8B7C3B8DE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EB75D1-5D75-1780-91FD-7AC4C919CF70}"/>
              </a:ext>
            </a:extLst>
          </p:cNvPr>
          <p:cNvSpPr txBox="1"/>
          <p:nvPr/>
        </p:nvSpPr>
        <p:spPr>
          <a:xfrm>
            <a:off x="9180576" y="4376928"/>
            <a:ext cx="3011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Saint-Ronan.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53A6A386-1F25-CC9D-22BA-7C3690B4B6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3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6165D9-EBDE-0DAA-389D-59D6D9E718EF}"/>
              </a:ext>
            </a:extLst>
          </p:cNvPr>
          <p:cNvSpPr txBox="1"/>
          <p:nvPr/>
        </p:nvSpPr>
        <p:spPr>
          <a:xfrm>
            <a:off x="134112" y="3230880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façade de l'église Saint-Ronan.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F1CD5580-A666-AA8C-722C-ED25B6CE4B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6879" y="187035"/>
            <a:ext cx="313745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287AC2-C7C2-0EF7-E7B7-30F55A69B2AE}"/>
              </a:ext>
            </a:extLst>
          </p:cNvPr>
          <p:cNvSpPr txBox="1"/>
          <p:nvPr/>
        </p:nvSpPr>
        <p:spPr>
          <a:xfrm>
            <a:off x="8221447" y="5656038"/>
            <a:ext cx="3137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clocher de l'église Saint-Ronan.</a:t>
            </a:r>
            <a:endParaRPr lang="fr-FR" sz="2400" b="1" dirty="0"/>
          </a:p>
        </p:txBody>
      </p:sp>
      <p:pic>
        <p:nvPicPr>
          <p:cNvPr id="6" name="Image 5" descr="Une image contenant Lieux sacrés, statue, lieu de culte, chapelle&#10;&#10;Le contenu généré par l’IA peut être incorrect.">
            <a:extLst>
              <a:ext uri="{FF2B5EF4-FFF2-40B4-BE49-F238E27FC236}">
                <a16:creationId xmlns:a16="http://schemas.microsoft.com/office/drawing/2014/main" id="{7AAD3569-4CB8-54A3-4B45-887103BDA1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663" y="187035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E8D77F7-ADF7-F68A-D8CC-EB86FD7E232E}"/>
              </a:ext>
            </a:extLst>
          </p:cNvPr>
          <p:cNvSpPr txBox="1"/>
          <p:nvPr/>
        </p:nvSpPr>
        <p:spPr>
          <a:xfrm>
            <a:off x="1255775" y="90549"/>
            <a:ext cx="4545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de Locronan, autel du Rosaire.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hapelle, Lieux sacrés, cathédrale&#10;&#10;Le contenu généré par l’IA peut être incorrect.">
            <a:extLst>
              <a:ext uri="{FF2B5EF4-FFF2-40B4-BE49-F238E27FC236}">
                <a16:creationId xmlns:a16="http://schemas.microsoft.com/office/drawing/2014/main" id="{5CE11CCE-696F-AD1A-5763-27C083DDB9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B72A98-4BC2-D453-114E-85E3BDA5C925}"/>
              </a:ext>
            </a:extLst>
          </p:cNvPr>
          <p:cNvSpPr txBox="1"/>
          <p:nvPr/>
        </p:nvSpPr>
        <p:spPr>
          <a:xfrm>
            <a:off x="682752" y="4023360"/>
            <a:ext cx="3304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Vitrail dans l'église Saint-Ronan.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Le contenu généré par l’IA peut être incorrect.">
            <a:extLst>
              <a:ext uri="{FF2B5EF4-FFF2-40B4-BE49-F238E27FC236}">
                <a16:creationId xmlns:a16="http://schemas.microsoft.com/office/drawing/2014/main" id="{89724B32-238A-60A3-02E3-553158923E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3E988-58F5-42C5-176F-125A583E38F2}"/>
              </a:ext>
            </a:extLst>
          </p:cNvPr>
          <p:cNvSpPr txBox="1"/>
          <p:nvPr/>
        </p:nvSpPr>
        <p:spPr>
          <a:xfrm>
            <a:off x="9107424" y="4035552"/>
            <a:ext cx="30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Saint-Maurice à Locronan.</a:t>
            </a: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ECCDC5-E6BE-AB2B-1586-FB5D7C0EFB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BA8C97B8-226A-32DF-4AE7-69FA79212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9267" y="261000"/>
            <a:ext cx="7463264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C6287B-1F09-459D-7A4D-E021859C2C13}"/>
              </a:ext>
            </a:extLst>
          </p:cNvPr>
          <p:cNvSpPr txBox="1"/>
          <p:nvPr/>
        </p:nvSpPr>
        <p:spPr>
          <a:xfrm>
            <a:off x="4441347" y="6135335"/>
            <a:ext cx="3499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mairie et le musée.</a:t>
            </a: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84C18E04-AECC-C103-84BA-072A2B76BB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8733723B-7491-C114-B404-3376D6C046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grave&#10;&#10;Le contenu généré par l’IA peut être incorrect.">
            <a:extLst>
              <a:ext uri="{FF2B5EF4-FFF2-40B4-BE49-F238E27FC236}">
                <a16:creationId xmlns:a16="http://schemas.microsoft.com/office/drawing/2014/main" id="{1C37FF0B-DA95-7960-8C41-218417BAE4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18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0BF9B-CB2F-A345-6EE4-97A89825529D}"/>
              </a:ext>
            </a:extLst>
          </p:cNvPr>
          <p:cNvSpPr txBox="1"/>
          <p:nvPr/>
        </p:nvSpPr>
        <p:spPr>
          <a:xfrm>
            <a:off x="219456" y="3608832"/>
            <a:ext cx="3072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et croix visibles dans le film Un long dimanche de fiançailles.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E6E07F7A-0B63-50A6-C839-0F14D8CF95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279000"/>
            <a:ext cx="950943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74105A98-4559-06E0-BC56-8B12E917A7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339" y="279000"/>
            <a:ext cx="944704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lante, bâtiment, maison&#10;&#10;Le contenu généré par l’IA peut être incorrect.">
            <a:extLst>
              <a:ext uri="{FF2B5EF4-FFF2-40B4-BE49-F238E27FC236}">
                <a16:creationId xmlns:a16="http://schemas.microsoft.com/office/drawing/2014/main" id="{21F0A281-2460-B2FA-9A7A-5F0F5273D8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4E2F1040-82E2-EF63-C906-B589E57DF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546" y="279000"/>
            <a:ext cx="981890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A893BBAA-A0E1-CC52-545D-5408BA285D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369000"/>
            <a:ext cx="108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enêtre, plein air, bâtiment, maison&#10;&#10;Le contenu généré par l’IA peut être incorrect.">
            <a:extLst>
              <a:ext uri="{FF2B5EF4-FFF2-40B4-BE49-F238E27FC236}">
                <a16:creationId xmlns:a16="http://schemas.microsoft.com/office/drawing/2014/main" id="{29F07C80-84D9-15A9-1280-60FB9C3A3D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bâtiment, plein air, habits, scène&#10;&#10;Le contenu généré par l’IA peut être incorrect.">
            <a:extLst>
              <a:ext uri="{FF2B5EF4-FFF2-40B4-BE49-F238E27FC236}">
                <a16:creationId xmlns:a16="http://schemas.microsoft.com/office/drawing/2014/main" id="{343AA6D6-401E-3817-9F74-8D3D468767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7424" y="423000"/>
            <a:ext cx="10317152" cy="60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tourisme&#10;&#10;Le contenu généré par l’IA peut être incorrect.">
            <a:extLst>
              <a:ext uri="{FF2B5EF4-FFF2-40B4-BE49-F238E27FC236}">
                <a16:creationId xmlns:a16="http://schemas.microsoft.com/office/drawing/2014/main" id="{0344A8F9-7658-FC67-F3AB-8AEDF855B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273" y="279000"/>
            <a:ext cx="945945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meubles, coffre&#10;&#10;Le contenu généré par l’IA peut être incorrect.">
            <a:extLst>
              <a:ext uri="{FF2B5EF4-FFF2-40B4-BE49-F238E27FC236}">
                <a16:creationId xmlns:a16="http://schemas.microsoft.com/office/drawing/2014/main" id="{C4FAD8BC-9C57-7B8B-3962-A63943F7F3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" r="12" b="7473"/>
          <a:stretch>
            <a:fillRect/>
          </a:stretch>
        </p:blipFill>
        <p:spPr>
          <a:xfrm>
            <a:off x="789432" y="279000"/>
            <a:ext cx="453467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eubles, bâtiment, coffre, arcade&#10;&#10;Le contenu généré par l’IA peut être incorrect.">
            <a:extLst>
              <a:ext uri="{FF2B5EF4-FFF2-40B4-BE49-F238E27FC236}">
                <a16:creationId xmlns:a16="http://schemas.microsoft.com/office/drawing/2014/main" id="{88577370-DDDB-F5DA-91D1-9F19091B5E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" r="12" b="8440"/>
          <a:stretch>
            <a:fillRect/>
          </a:stretch>
        </p:blipFill>
        <p:spPr>
          <a:xfrm>
            <a:off x="6819966" y="279000"/>
            <a:ext cx="458260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ciel&#10;&#10;Le contenu généré par l’IA peut être incorrect.">
            <a:extLst>
              <a:ext uri="{FF2B5EF4-FFF2-40B4-BE49-F238E27FC236}">
                <a16:creationId xmlns:a16="http://schemas.microsoft.com/office/drawing/2014/main" id="{28B344E8-57A0-3831-A58A-46CF172545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292" y="297000"/>
            <a:ext cx="10821416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ciel&#10;&#10;Le contenu généré par l’IA peut être incorrect.">
            <a:extLst>
              <a:ext uri="{FF2B5EF4-FFF2-40B4-BE49-F238E27FC236}">
                <a16:creationId xmlns:a16="http://schemas.microsoft.com/office/drawing/2014/main" id="{C517CE03-AA54-FD6A-EDEB-15702334AA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74" t="-2009"/>
          <a:stretch>
            <a:fillRect/>
          </a:stretch>
        </p:blipFill>
        <p:spPr>
          <a:xfrm>
            <a:off x="749428" y="279000"/>
            <a:ext cx="1069314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lein air, personne&#10;&#10;Le contenu généré par l’IA peut être incorrect.">
            <a:extLst>
              <a:ext uri="{FF2B5EF4-FFF2-40B4-BE49-F238E27FC236}">
                <a16:creationId xmlns:a16="http://schemas.microsoft.com/office/drawing/2014/main" id="{C7F5542B-1586-8FEC-ECF1-4021B45115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020" y="279000"/>
            <a:ext cx="42021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chaussures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E6A661C3-5620-E21D-08B4-808DD6E440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4180" y="279000"/>
            <a:ext cx="41958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6CC75F5E-A28E-0F1F-1220-2C2F0D409E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729000"/>
            <a:ext cx="10800000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danseur, sport&#10;&#10;Le contenu généré par l’IA peut être incorrect.">
            <a:extLst>
              <a:ext uri="{FF2B5EF4-FFF2-40B4-BE49-F238E27FC236}">
                <a16:creationId xmlns:a16="http://schemas.microsoft.com/office/drawing/2014/main" id="{D4497673-ECA0-8C7B-4433-79F5AD10B9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657000"/>
            <a:ext cx="11088000" cy="55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B2D546-F098-BF02-CC9C-5DA6324437C8}"/>
              </a:ext>
            </a:extLst>
          </p:cNvPr>
          <p:cNvSpPr txBox="1"/>
          <p:nvPr/>
        </p:nvSpPr>
        <p:spPr>
          <a:xfrm>
            <a:off x="3714751" y="170688"/>
            <a:ext cx="78760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La Commune De Locronan – Finistère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Les Images Et Le Son Du Net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ferris dir="l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147</Words>
  <Application>Microsoft Office PowerPoint</Application>
  <PresentationFormat>Grand écran</PresentationFormat>
  <Paragraphs>22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20</cp:revision>
  <dcterms:created xsi:type="dcterms:W3CDTF">2025-10-19T02:10:19Z</dcterms:created>
  <dcterms:modified xsi:type="dcterms:W3CDTF">2025-12-06T04:46:55Z</dcterms:modified>
</cp:coreProperties>
</file>