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4Ue2NK/SXMOcRD+UdFtn3g==" hashData="kSKcRcqOJHJPujcl/Ryb9LLmMmHg8UInByHl0/R1fWCA47oVYGVtxmHpvkaSZdgN7k0Qwin17Kbnv81FVQ1bV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097061-F373-4890-AA3F-D395489AC81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0017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F7B33-D61F-4C27-B7B4-32FF68032CA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7576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2AEC61-04CC-409F-9616-D4713A94441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645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9585BD-BBE8-4CAD-9AF5-1C4A49969A1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4202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C8A89D-4C92-47CF-B478-BB7512794FC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621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42945B-0368-4F20-8A1A-79D49FC7366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7354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842BEC-A1FD-4299-B572-B38392BF939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6653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B731BC-AF7B-43FB-BA43-630E8F91884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457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4206D1-B6C4-48A3-88E0-68BBC05AE9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671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DF6B4-A228-4DC6-9D36-A050879373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846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EDB1F4-0EB5-4FA4-9FAF-8B3CD1FB5DF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3612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E751C1-7300-4304-B080-3389273F5402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39" name="Picture 4" descr="12aMB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7688"/>
            <a:ext cx="8569325" cy="571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323850" y="549275"/>
            <a:ext cx="2508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Place de le Canourgue</a:t>
            </a:r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3276600" y="2349500"/>
            <a:ext cx="4019550" cy="762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 panose="020B0806030902050204" pitchFamily="34" charset="0"/>
              </a:rPr>
              <a:t>MONTPELLIER  D'ANTAN</a:t>
            </a:r>
          </a:p>
        </p:txBody>
      </p:sp>
    </p:spTree>
  </p:cSld>
  <p:clrMapOvr>
    <a:masterClrMapping/>
  </p:clrMapOvr>
  <p:transition spd="slow" advTm="5000">
    <p:dissolve/>
    <p:sndAc>
      <p:stSnd loop="1">
        <p:snd r:embed="rId2" name="Douce France intrumenta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3" name="Picture 4" descr="12b2MB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4525"/>
            <a:ext cx="8280400" cy="551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2432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Place de la Préfecture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87" name="Picture 4" descr="acqueduc du petit 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135937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3600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Aqueduc du petit train de Palavas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1" name="Picture 4" descr="ancienne pris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0737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468313" y="260350"/>
            <a:ext cx="1822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Ancienne prison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5" name="Picture 4" descr="bd bonnes nouvel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3738"/>
            <a:ext cx="8207375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3117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Boulevard Bonnes Nouvelles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59" name="Picture 4" descr="bd henri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188913"/>
            <a:ext cx="4324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2484438" y="188913"/>
            <a:ext cx="2101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Boulevard Henri IV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3" name="Picture 4" descr="bd observato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188913"/>
            <a:ext cx="4324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2411413" y="188913"/>
            <a:ext cx="3003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Boulevard de l’Observatoire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7" name="Picture 4" descr="fac médec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188913"/>
            <a:ext cx="4276725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2484438" y="188913"/>
            <a:ext cx="1936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Fac de Médecine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1" name="Picture 4" descr="gare de l'espalan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280400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395288" y="260350"/>
            <a:ext cx="5441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Gare de l’Esplanade (gare du petit train de Palavas)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5" name="Picture 4" descr="mas paill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4525"/>
            <a:ext cx="8280400" cy="551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447675" y="207963"/>
            <a:ext cx="205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Mas de la Paillade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4579" name="Picture 4" descr="montée peyr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3738"/>
            <a:ext cx="8207375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447675" y="280988"/>
            <a:ext cx="205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Montée du Peyrou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5603" name="Picture 4" descr="place jean ja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3738"/>
            <a:ext cx="8207375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592138" y="207963"/>
            <a:ext cx="3905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Place Jean Jaurès (Marché du Haut)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6627" name="Picture 4" descr="place laissac marche b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3738"/>
            <a:ext cx="8207375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519113" y="280988"/>
            <a:ext cx="6508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Place Laissac (Marché du Bas) (actuellement parking Laissac)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7651" name="Picture 4" descr="place observato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3738"/>
            <a:ext cx="8207375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519113" y="207963"/>
            <a:ext cx="4387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Place de l’Observatoire coté marché rond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8675" name="Picture 4" descr="sous l'&amp;rc de trihump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3738"/>
            <a:ext cx="8207375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663575" y="280988"/>
            <a:ext cx="2559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/>
              <a:t>Sous l’Arc de Triomphe</a:t>
            </a:r>
          </a:p>
        </p:txBody>
      </p:sp>
      <p:pic>
        <p:nvPicPr>
          <p:cNvPr id="28678" name="Picture 6" descr="Perroquet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516563"/>
            <a:ext cx="1243012" cy="70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856" y="5173663"/>
            <a:ext cx="1333500" cy="952500"/>
          </a:xfrm>
          <a:prstGeom prst="rect">
            <a:avLst/>
          </a:prstGeom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Affichage à l'écran (4:3)</PresentationFormat>
  <Paragraphs>16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8" baseType="lpstr">
      <vt:lpstr>Arial</vt:lpstr>
      <vt:lpstr>Calibri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Montpellier  d'antan</dc:title>
  <dc:creator/>
  <cp:lastModifiedBy/>
  <cp:revision>12</cp:revision>
  <dcterms:created xsi:type="dcterms:W3CDTF">2008-11-30T09:42:44Z</dcterms:created>
  <dcterms:modified xsi:type="dcterms:W3CDTF">2025-12-03T20:15:31Z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