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44"/>
  </p:notesMasterIdLst>
  <p:sldIdLst>
    <p:sldId id="257" r:id="rId2"/>
    <p:sldId id="303" r:id="rId3"/>
    <p:sldId id="304" r:id="rId4"/>
    <p:sldId id="316" r:id="rId5"/>
    <p:sldId id="302" r:id="rId6"/>
    <p:sldId id="301" r:id="rId7"/>
    <p:sldId id="317" r:id="rId8"/>
    <p:sldId id="300" r:id="rId9"/>
    <p:sldId id="314" r:id="rId10"/>
    <p:sldId id="299" r:id="rId11"/>
    <p:sldId id="298" r:id="rId12"/>
    <p:sldId id="297" r:id="rId13"/>
    <p:sldId id="296" r:id="rId14"/>
    <p:sldId id="295" r:id="rId15"/>
    <p:sldId id="294" r:id="rId16"/>
    <p:sldId id="293" r:id="rId17"/>
    <p:sldId id="313" r:id="rId18"/>
    <p:sldId id="292" r:id="rId19"/>
    <p:sldId id="291" r:id="rId20"/>
    <p:sldId id="290" r:id="rId21"/>
    <p:sldId id="288" r:id="rId22"/>
    <p:sldId id="289" r:id="rId23"/>
    <p:sldId id="315" r:id="rId24"/>
    <p:sldId id="318" r:id="rId25"/>
    <p:sldId id="286" r:id="rId26"/>
    <p:sldId id="285" r:id="rId27"/>
    <p:sldId id="284" r:id="rId28"/>
    <p:sldId id="283" r:id="rId29"/>
    <p:sldId id="282" r:id="rId30"/>
    <p:sldId id="280" r:id="rId31"/>
    <p:sldId id="273" r:id="rId32"/>
    <p:sldId id="278" r:id="rId33"/>
    <p:sldId id="277" r:id="rId34"/>
    <p:sldId id="276" r:id="rId35"/>
    <p:sldId id="275" r:id="rId36"/>
    <p:sldId id="272" r:id="rId37"/>
    <p:sldId id="270" r:id="rId38"/>
    <p:sldId id="269" r:id="rId39"/>
    <p:sldId id="268" r:id="rId40"/>
    <p:sldId id="267" r:id="rId41"/>
    <p:sldId id="265" r:id="rId42"/>
    <p:sldId id="266" r:id="rId43"/>
  </p:sldIdLst>
  <p:sldSz cx="9180513" cy="536416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a488VVdA4tSWEvFc6deocQ==" hashData="1l96druahGesVXQcl32mfuV0kuWES/2uSyUN26p4wH6LBIHC5y8M+Gr4UaquId2UHvMSUYY5nvpy316c3HA+Pw=="/>
  <p:extLst>
    <p:ext uri="{EFAFB233-063F-42B5-8137-9DF3F51BA10A}">
      <p15:sldGuideLst xmlns:p15="http://schemas.microsoft.com/office/powerpoint/2012/main">
        <p15:guide id="1" orient="horz" pos="1690">
          <p15:clr>
            <a:srgbClr val="A4A3A4"/>
          </p15:clr>
        </p15:guide>
        <p15:guide id="2" pos="289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00FF"/>
    <a:srgbClr val="0000FF"/>
    <a:srgbClr val="66FFFF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9" autoAdjust="0"/>
    <p:restoredTop sz="94660"/>
  </p:normalViewPr>
  <p:slideViewPr>
    <p:cSldViewPr>
      <p:cViewPr varScale="1">
        <p:scale>
          <a:sx n="67" d="100"/>
          <a:sy n="67" d="100"/>
        </p:scale>
        <p:origin x="917" y="58"/>
      </p:cViewPr>
      <p:guideLst>
        <p:guide orient="horz" pos="1690"/>
        <p:guide pos="289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95300" y="685800"/>
            <a:ext cx="58674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719CB32-DD50-4008-A90D-9C93EF1E4EF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372205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8975" y="1666875"/>
            <a:ext cx="7802563" cy="1149350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6363" y="3040063"/>
            <a:ext cx="6427787" cy="1370012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75B630-55D9-4D80-829A-4371273D122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1843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7697C0-76C6-49D3-A90B-1A06068DFEA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358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5488" y="3446463"/>
            <a:ext cx="7802562" cy="106521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5488" y="2273300"/>
            <a:ext cx="7802562" cy="117316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F40056-66E5-4491-8718-7D57D2987EA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597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0375" y="1250950"/>
            <a:ext cx="4054475" cy="3540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7250" y="1250950"/>
            <a:ext cx="4054475" cy="3540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51AB6D-974C-4E4F-9987-9EB28813F6D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0997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88" y="214313"/>
            <a:ext cx="8262937" cy="8937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8788" y="1200150"/>
            <a:ext cx="4056062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8788" y="1701800"/>
            <a:ext cx="4056062" cy="3089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64075" y="1200150"/>
            <a:ext cx="4057650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4075" y="1701800"/>
            <a:ext cx="4057650" cy="3089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17A99C-BE3B-49A9-8BCB-7D498385E06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935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8FD9DF-46B3-4B2B-9329-9F34AEF6A4A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729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A2668D-9D92-4BBE-A07D-8EB58D3C691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5425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88" y="214313"/>
            <a:ext cx="3021012" cy="908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89338" y="214313"/>
            <a:ext cx="5132387" cy="45767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788" y="1122363"/>
            <a:ext cx="3021012" cy="36687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DAA3AF-4B75-42AC-BC25-A5B57F2B3CD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8051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00225" y="3754438"/>
            <a:ext cx="5507038" cy="444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00225" y="479425"/>
            <a:ext cx="5507038" cy="32178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00225" y="4198938"/>
            <a:ext cx="5507038" cy="6286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5C9C45-DE93-486A-AF3C-45BDDC28646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0292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10C5DB-F247-43AE-878C-4C9FF96FC9D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837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56388" y="214313"/>
            <a:ext cx="2065337" cy="4576762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60375" y="214313"/>
            <a:ext cx="6043613" cy="4576762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B1BCE4-9242-4312-998C-2C876965F39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95255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0375" y="214313"/>
            <a:ext cx="8261350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9" tIns="45703" rIns="91409" bIns="4570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0375" y="1250950"/>
            <a:ext cx="826135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9" tIns="45703" rIns="91409" bIns="457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0375" y="4884738"/>
            <a:ext cx="2141538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9" tIns="45703" rIns="91409" bIns="45703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5313" y="4884738"/>
            <a:ext cx="2909887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9" tIns="45703" rIns="91409" bIns="45703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78600" y="4884738"/>
            <a:ext cx="21431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9" tIns="45703" rIns="91409" bIns="45703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AB4050-0AB7-43DD-8ED1-63FD17D77982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AutoShape 7" descr="tttrgtttkkkj"/>
          <p:cNvSpPr>
            <a:spLocks noChangeArrowheads="1"/>
          </p:cNvSpPr>
          <p:nvPr/>
        </p:nvSpPr>
        <p:spPr bwMode="auto">
          <a:xfrm>
            <a:off x="0" y="0"/>
            <a:ext cx="9180513" cy="5364163"/>
          </a:xfrm>
          <a:prstGeom prst="bevel">
            <a:avLst>
              <a:gd name="adj" fmla="val 313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917575" y="377825"/>
            <a:ext cx="3725863" cy="9366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7713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 LA MACROPHOTOGRAPHIE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  <p:sndAc>
          <p:stSnd loop="1">
            <p:snd r:embed="rId2" name="Espagnole Guitare.wav"/>
          </p:stSnd>
        </p:sndAc>
      </p:transition>
    </mc:Choice>
    <mc:Fallback>
      <p:transition spd="slow" advTm="6000">
        <p:fade/>
        <p:sndAc>
          <p:stSnd loop="1">
            <p:snd r:embed="rId2" name="Espagnole Guita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AutoShape 3" descr="1"/>
          <p:cNvSpPr>
            <a:spLocks noChangeArrowheads="1"/>
          </p:cNvSpPr>
          <p:nvPr/>
        </p:nvSpPr>
        <p:spPr bwMode="auto">
          <a:xfrm>
            <a:off x="990600" y="0"/>
            <a:ext cx="719931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6149" name="WordArt 5"/>
          <p:cNvSpPr>
            <a:spLocks noChangeArrowheads="1" noChangeShapeType="1" noTextEdit="1"/>
          </p:cNvSpPr>
          <p:nvPr/>
        </p:nvSpPr>
        <p:spPr bwMode="auto">
          <a:xfrm>
            <a:off x="1277938" y="4770438"/>
            <a:ext cx="3014662" cy="350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Oeil d'un Tokay Gecko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AutoShape 4" descr="2a"/>
          <p:cNvSpPr>
            <a:spLocks noChangeArrowheads="1"/>
          </p:cNvSpPr>
          <p:nvPr/>
        </p:nvSpPr>
        <p:spPr bwMode="auto">
          <a:xfrm>
            <a:off x="0" y="0"/>
            <a:ext cx="918051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5126" name="WordArt 6"/>
          <p:cNvSpPr>
            <a:spLocks noChangeArrowheads="1" noChangeShapeType="1" noTextEdit="1"/>
          </p:cNvSpPr>
          <p:nvPr/>
        </p:nvSpPr>
        <p:spPr bwMode="auto">
          <a:xfrm>
            <a:off x="7110413" y="4625975"/>
            <a:ext cx="1655762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Fleur Détail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AutoShape 2" descr="2222222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AutoShape 3" descr="3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>
            <a:off x="846138" y="4699000"/>
            <a:ext cx="1498600" cy="40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nenuphar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AutoShape 3" descr="4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8197" name="WordArt 5"/>
          <p:cNvSpPr>
            <a:spLocks noChangeArrowheads="1" noChangeShapeType="1" noTextEdit="1"/>
          </p:cNvSpPr>
          <p:nvPr/>
        </p:nvSpPr>
        <p:spPr bwMode="auto">
          <a:xfrm>
            <a:off x="990600" y="4770438"/>
            <a:ext cx="2663825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trompe de papillon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AutoShape 2" descr="more-macro-stunning-photos-part5-6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AutoShape 3" descr="5a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9221" name="WordArt 5"/>
          <p:cNvSpPr>
            <a:spLocks noChangeArrowheads="1" noChangeShapeType="1" noTextEdit="1"/>
          </p:cNvSpPr>
          <p:nvPr/>
        </p:nvSpPr>
        <p:spPr bwMode="auto">
          <a:xfrm>
            <a:off x="990600" y="449263"/>
            <a:ext cx="1120775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Tipule</a:t>
            </a:r>
          </a:p>
        </p:txBody>
      </p:sp>
      <p:sp>
        <p:nvSpPr>
          <p:cNvPr id="9222" name="Oval 6" descr="T3 tipule DSC_0820"/>
          <p:cNvSpPr>
            <a:spLocks noChangeArrowheads="1"/>
          </p:cNvSpPr>
          <p:nvPr/>
        </p:nvSpPr>
        <p:spPr bwMode="auto">
          <a:xfrm>
            <a:off x="6607175" y="3473450"/>
            <a:ext cx="1655763" cy="1584325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  <p:bldP spid="92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AutoShape 2" descr="eau_goutte_macro_2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AutoShape 3" descr="6a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846138" y="4770438"/>
            <a:ext cx="2808287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bouton de tournesol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AutoShape 3" descr="7a"/>
          <p:cNvSpPr>
            <a:spLocks noChangeArrowheads="1"/>
          </p:cNvSpPr>
          <p:nvPr/>
        </p:nvSpPr>
        <p:spPr bwMode="auto">
          <a:xfrm>
            <a:off x="846138" y="0"/>
            <a:ext cx="7488237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11269" name="WordArt 5"/>
          <p:cNvSpPr>
            <a:spLocks noChangeArrowheads="1" noChangeShapeType="1" noTextEdit="1"/>
          </p:cNvSpPr>
          <p:nvPr/>
        </p:nvSpPr>
        <p:spPr bwMode="auto">
          <a:xfrm>
            <a:off x="1133475" y="4770438"/>
            <a:ext cx="3819525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La Roumanie dans une goutte d’eau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AutoShape 3" descr="8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12293" name="WordArt 5"/>
          <p:cNvSpPr>
            <a:spLocks noChangeArrowheads="1" noChangeShapeType="1" noTextEdit="1"/>
          </p:cNvSpPr>
          <p:nvPr/>
        </p:nvSpPr>
        <p:spPr bwMode="auto">
          <a:xfrm>
            <a:off x="773113" y="4841875"/>
            <a:ext cx="2160587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Mouche de profil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AutoShape 3" descr="9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13317" name="WordArt 5"/>
          <p:cNvSpPr>
            <a:spLocks noChangeArrowheads="1" noChangeShapeType="1" noTextEdit="1"/>
          </p:cNvSpPr>
          <p:nvPr/>
        </p:nvSpPr>
        <p:spPr bwMode="auto">
          <a:xfrm>
            <a:off x="773113" y="4699000"/>
            <a:ext cx="2160587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araignée blanche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AutoShape 2" descr="10"/>
          <p:cNvSpPr>
            <a:spLocks noChangeArrowheads="1"/>
          </p:cNvSpPr>
          <p:nvPr/>
        </p:nvSpPr>
        <p:spPr bwMode="auto">
          <a:xfrm>
            <a:off x="1062038" y="0"/>
            <a:ext cx="7127875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14341" name="WordArt 5"/>
          <p:cNvSpPr>
            <a:spLocks noChangeArrowheads="1" noChangeShapeType="1" noTextEdit="1"/>
          </p:cNvSpPr>
          <p:nvPr/>
        </p:nvSpPr>
        <p:spPr bwMode="auto">
          <a:xfrm>
            <a:off x="1349375" y="4770438"/>
            <a:ext cx="1944688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bulle de savon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AutoShape 3" descr="10"/>
          <p:cNvSpPr>
            <a:spLocks noChangeArrowheads="1"/>
          </p:cNvSpPr>
          <p:nvPr/>
        </p:nvSpPr>
        <p:spPr bwMode="auto">
          <a:xfrm>
            <a:off x="1062038" y="0"/>
            <a:ext cx="7127875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pic>
        <p:nvPicPr>
          <p:cNvPr id="30722" name="Picture 4" descr="10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304800"/>
            <a:ext cx="60960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WordArt 6"/>
          <p:cNvSpPr>
            <a:spLocks noChangeArrowheads="1" noChangeShapeType="1" noTextEdit="1"/>
          </p:cNvSpPr>
          <p:nvPr/>
        </p:nvSpPr>
        <p:spPr bwMode="auto">
          <a:xfrm>
            <a:off x="1349375" y="4770438"/>
            <a:ext cx="1944688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bulle de savon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AutoShape 3" descr="11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16389" name="WordArt 5"/>
          <p:cNvSpPr>
            <a:spLocks noChangeArrowheads="1" noChangeShapeType="1" noTextEdit="1"/>
          </p:cNvSpPr>
          <p:nvPr/>
        </p:nvSpPr>
        <p:spPr bwMode="auto">
          <a:xfrm>
            <a:off x="773113" y="4770438"/>
            <a:ext cx="1368425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rose bleue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AutoShape 2" descr="macro-1"/>
          <p:cNvSpPr>
            <a:spLocks noChangeArrowheads="1"/>
          </p:cNvSpPr>
          <p:nvPr/>
        </p:nvSpPr>
        <p:spPr bwMode="auto">
          <a:xfrm>
            <a:off x="1206500" y="0"/>
            <a:ext cx="6840538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AutoShape 3" descr="12"/>
          <p:cNvSpPr>
            <a:spLocks noChangeArrowheads="1"/>
          </p:cNvSpPr>
          <p:nvPr/>
        </p:nvSpPr>
        <p:spPr bwMode="auto">
          <a:xfrm>
            <a:off x="1206500" y="0"/>
            <a:ext cx="676751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17414" name="WordArt 6"/>
          <p:cNvSpPr>
            <a:spLocks noChangeArrowheads="1" noChangeShapeType="1" noTextEdit="1"/>
          </p:cNvSpPr>
          <p:nvPr/>
        </p:nvSpPr>
        <p:spPr bwMode="auto">
          <a:xfrm>
            <a:off x="1493838" y="4770438"/>
            <a:ext cx="21605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flocon de neige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AutoShape 3" descr="12aa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34818" name="WordArt 4"/>
          <p:cNvSpPr>
            <a:spLocks noChangeArrowheads="1" noChangeShapeType="1" noTextEdit="1"/>
          </p:cNvSpPr>
          <p:nvPr/>
        </p:nvSpPr>
        <p:spPr bwMode="auto">
          <a:xfrm>
            <a:off x="1493838" y="4770438"/>
            <a:ext cx="21605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flocon de neige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AutoShape 3" descr="12bb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35842" name="WordArt 4"/>
          <p:cNvSpPr>
            <a:spLocks noChangeArrowheads="1" noChangeShapeType="1" noTextEdit="1"/>
          </p:cNvSpPr>
          <p:nvPr/>
        </p:nvSpPr>
        <p:spPr bwMode="auto">
          <a:xfrm>
            <a:off x="1493838" y="4770438"/>
            <a:ext cx="21605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flocon de neige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AutoShape 2" descr="12cc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36866" name="WordArt 3"/>
          <p:cNvSpPr>
            <a:spLocks noChangeArrowheads="1" noChangeShapeType="1" noTextEdit="1"/>
          </p:cNvSpPr>
          <p:nvPr/>
        </p:nvSpPr>
        <p:spPr bwMode="auto">
          <a:xfrm>
            <a:off x="1493838" y="4770438"/>
            <a:ext cx="2160587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flocon de neige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AutoShape 3" descr="12d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20484" name="WordArt 4"/>
          <p:cNvSpPr>
            <a:spLocks noChangeArrowheads="1" noChangeShapeType="1" noTextEdit="1"/>
          </p:cNvSpPr>
          <p:nvPr/>
        </p:nvSpPr>
        <p:spPr bwMode="auto">
          <a:xfrm>
            <a:off x="773113" y="4770438"/>
            <a:ext cx="3889375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flocons de neige sur une rose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AutoShape 2" descr="Photo-macro-plume-de-paon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AutoShape 2" descr="13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74755" name="WordArt 3"/>
          <p:cNvSpPr>
            <a:spLocks noChangeArrowheads="1" noChangeShapeType="1" noTextEdit="1"/>
          </p:cNvSpPr>
          <p:nvPr/>
        </p:nvSpPr>
        <p:spPr bwMode="auto">
          <a:xfrm>
            <a:off x="773113" y="4770438"/>
            <a:ext cx="3744912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Dorytomus longimanus </a:t>
            </a:r>
          </a:p>
        </p:txBody>
      </p:sp>
      <p:sp>
        <p:nvSpPr>
          <p:cNvPr id="74756" name="Oval 4" descr="Sans titrexxx"/>
          <p:cNvSpPr>
            <a:spLocks noChangeArrowheads="1"/>
          </p:cNvSpPr>
          <p:nvPr/>
        </p:nvSpPr>
        <p:spPr bwMode="auto">
          <a:xfrm>
            <a:off x="917575" y="306388"/>
            <a:ext cx="1728788" cy="1655762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 animBg="1"/>
      <p:bldP spid="7475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AutoShape 2" descr="14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23556" name="WordArt 4"/>
          <p:cNvSpPr>
            <a:spLocks noChangeArrowheads="1" noChangeShapeType="1" noTextEdit="1"/>
          </p:cNvSpPr>
          <p:nvPr/>
        </p:nvSpPr>
        <p:spPr bwMode="auto">
          <a:xfrm>
            <a:off x="846138" y="4770438"/>
            <a:ext cx="1152525" cy="306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corail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AutoShape 2" descr="14b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41986" name="WordArt 3"/>
          <p:cNvSpPr>
            <a:spLocks noChangeArrowheads="1" noChangeShapeType="1" noTextEdit="1"/>
          </p:cNvSpPr>
          <p:nvPr/>
        </p:nvSpPr>
        <p:spPr bwMode="auto">
          <a:xfrm>
            <a:off x="846138" y="4770438"/>
            <a:ext cx="1152525" cy="306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corail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AutoShape 2" descr="14a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43010" name="WordArt 3"/>
          <p:cNvSpPr>
            <a:spLocks noChangeArrowheads="1" noChangeShapeType="1" noTextEdit="1"/>
          </p:cNvSpPr>
          <p:nvPr/>
        </p:nvSpPr>
        <p:spPr bwMode="auto">
          <a:xfrm>
            <a:off x="846138" y="4770438"/>
            <a:ext cx="1152525" cy="306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corail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AutoShape 2" descr="15a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26629" name="WordArt 5"/>
          <p:cNvSpPr>
            <a:spLocks noChangeArrowheads="1" noChangeShapeType="1" noTextEdit="1"/>
          </p:cNvSpPr>
          <p:nvPr/>
        </p:nvSpPr>
        <p:spPr bwMode="auto">
          <a:xfrm>
            <a:off x="773113" y="4699000"/>
            <a:ext cx="36004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écailles d’ailes de papillon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AutoShape 2" descr="15b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45058" name="WordArt 3"/>
          <p:cNvSpPr>
            <a:spLocks noChangeArrowheads="1" noChangeShapeType="1" noTextEdit="1"/>
          </p:cNvSpPr>
          <p:nvPr/>
        </p:nvSpPr>
        <p:spPr bwMode="auto">
          <a:xfrm>
            <a:off x="773113" y="4699000"/>
            <a:ext cx="36004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écailles d’ailes de papillon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AutoShape 2" descr="canon_60mm_macro_feather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AutoShape 2" descr="macro-foto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36867" name="WordArt 3"/>
          <p:cNvSpPr>
            <a:spLocks noChangeArrowheads="1" noChangeShapeType="1" noTextEdit="1"/>
          </p:cNvSpPr>
          <p:nvPr/>
        </p:nvSpPr>
        <p:spPr bwMode="auto">
          <a:xfrm>
            <a:off x="773113" y="4770438"/>
            <a:ext cx="2089150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Face de libellule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AutoShape 2" descr="cap-de-insecta-macro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31747" name="WordArt 3"/>
          <p:cNvSpPr>
            <a:spLocks noChangeArrowheads="1" noChangeShapeType="1" noTextEdit="1"/>
          </p:cNvSpPr>
          <p:nvPr/>
        </p:nvSpPr>
        <p:spPr bwMode="auto">
          <a:xfrm>
            <a:off x="773113" y="4770438"/>
            <a:ext cx="3168650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La même sous la rosée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AutoShape 2" descr="eau_goutte_macro_4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32771" name="WordArt 3"/>
          <p:cNvSpPr>
            <a:spLocks noChangeArrowheads="1" noChangeShapeType="1" noTextEdit="1"/>
          </p:cNvSpPr>
          <p:nvPr/>
        </p:nvSpPr>
        <p:spPr bwMode="auto">
          <a:xfrm>
            <a:off x="773113" y="4770438"/>
            <a:ext cx="1800225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Goutte de lait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AutoShape 2" descr="fotografii-insecte-macro"/>
          <p:cNvSpPr>
            <a:spLocks noChangeArrowheads="1"/>
          </p:cNvSpPr>
          <p:nvPr/>
        </p:nvSpPr>
        <p:spPr bwMode="auto">
          <a:xfrm>
            <a:off x="0" y="0"/>
            <a:ext cx="918051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AutoShape 2" descr="spider2_1700309i"/>
          <p:cNvSpPr>
            <a:spLocks noChangeArrowheads="1"/>
          </p:cNvSpPr>
          <p:nvPr/>
        </p:nvSpPr>
        <p:spPr bwMode="auto">
          <a:xfrm>
            <a:off x="990600" y="0"/>
            <a:ext cx="7127875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34819" name="WordArt 3"/>
          <p:cNvSpPr>
            <a:spLocks noChangeArrowheads="1" noChangeShapeType="1" noTextEdit="1"/>
          </p:cNvSpPr>
          <p:nvPr/>
        </p:nvSpPr>
        <p:spPr bwMode="auto">
          <a:xfrm>
            <a:off x="1277938" y="4770438"/>
            <a:ext cx="2016125" cy="333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Face d'araignée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AutoShape 2" descr="gargarita-macro1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AutoShape 2" descr="Video-des-fleurs-qui-poussent-puis-fanent-en-macro-time-lapse_w670_h372"/>
          <p:cNvSpPr>
            <a:spLocks noChangeArrowheads="1"/>
          </p:cNvSpPr>
          <p:nvPr/>
        </p:nvSpPr>
        <p:spPr bwMode="auto">
          <a:xfrm>
            <a:off x="0" y="0"/>
            <a:ext cx="918051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AutoShape 2" descr="21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54274" name="Text Box 3"/>
          <p:cNvSpPr txBox="1">
            <a:spLocks noChangeArrowheads="1"/>
          </p:cNvSpPr>
          <p:nvPr/>
        </p:nvSpPr>
        <p:spPr bwMode="auto">
          <a:xfrm>
            <a:off x="7110413" y="4841875"/>
            <a:ext cx="15113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altLang="fr-FR" sz="1000" b="1"/>
              <a:t>Ph : Andrew Osokin</a:t>
            </a:r>
            <a:r>
              <a:rPr lang="fr-FR" altLang="fr-FR"/>
              <a:t> </a:t>
            </a:r>
          </a:p>
        </p:txBody>
      </p:sp>
      <p:sp>
        <p:nvSpPr>
          <p:cNvPr id="40964" name="WordArt 4"/>
          <p:cNvSpPr>
            <a:spLocks noChangeArrowheads="1" noChangeShapeType="1" noTextEdit="1"/>
          </p:cNvSpPr>
          <p:nvPr/>
        </p:nvSpPr>
        <p:spPr bwMode="auto">
          <a:xfrm>
            <a:off x="846138" y="4770438"/>
            <a:ext cx="792162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Gel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AutoShape 2" descr="21a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55298" name="Text Box 3"/>
          <p:cNvSpPr txBox="1">
            <a:spLocks noChangeArrowheads="1"/>
          </p:cNvSpPr>
          <p:nvPr/>
        </p:nvSpPr>
        <p:spPr bwMode="auto">
          <a:xfrm>
            <a:off x="7110413" y="4841875"/>
            <a:ext cx="15113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altLang="fr-FR" sz="1000" b="1"/>
              <a:t>Ph : Andrew Osokin</a:t>
            </a:r>
            <a:r>
              <a:rPr lang="fr-FR" altLang="fr-FR"/>
              <a:t> </a:t>
            </a:r>
          </a:p>
        </p:txBody>
      </p:sp>
      <p:sp>
        <p:nvSpPr>
          <p:cNvPr id="55299" name="WordArt 4"/>
          <p:cNvSpPr>
            <a:spLocks noChangeArrowheads="1" noChangeShapeType="1" noTextEdit="1"/>
          </p:cNvSpPr>
          <p:nvPr/>
        </p:nvSpPr>
        <p:spPr bwMode="auto">
          <a:xfrm>
            <a:off x="846138" y="4770438"/>
            <a:ext cx="792162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Gel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AutoShape 2" descr="21b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56322" name="Text Box 3"/>
          <p:cNvSpPr txBox="1">
            <a:spLocks noChangeArrowheads="1"/>
          </p:cNvSpPr>
          <p:nvPr/>
        </p:nvSpPr>
        <p:spPr bwMode="auto">
          <a:xfrm>
            <a:off x="7110413" y="4841875"/>
            <a:ext cx="15113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altLang="fr-FR" sz="1000" b="1"/>
              <a:t>Ph : Andrew Osokin</a:t>
            </a:r>
            <a:r>
              <a:rPr lang="fr-FR" altLang="fr-FR"/>
              <a:t> </a:t>
            </a:r>
          </a:p>
        </p:txBody>
      </p:sp>
      <p:sp>
        <p:nvSpPr>
          <p:cNvPr id="56323" name="WordArt 4"/>
          <p:cNvSpPr>
            <a:spLocks noChangeArrowheads="1" noChangeShapeType="1" noTextEdit="1"/>
          </p:cNvSpPr>
          <p:nvPr/>
        </p:nvSpPr>
        <p:spPr bwMode="auto">
          <a:xfrm>
            <a:off x="846138" y="4770438"/>
            <a:ext cx="792162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Gel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AutoShape 2" descr="21c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sp>
        <p:nvSpPr>
          <p:cNvPr id="57346" name="Text Box 3"/>
          <p:cNvSpPr txBox="1">
            <a:spLocks noChangeArrowheads="1"/>
          </p:cNvSpPr>
          <p:nvPr/>
        </p:nvSpPr>
        <p:spPr bwMode="auto">
          <a:xfrm>
            <a:off x="7038975" y="4841875"/>
            <a:ext cx="15113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FR" altLang="fr-FR" sz="1000" b="1"/>
              <a:t>Ph : Andrew Osokin</a:t>
            </a:r>
            <a:r>
              <a:rPr lang="fr-FR" altLang="fr-FR"/>
              <a:t> </a:t>
            </a:r>
          </a:p>
        </p:txBody>
      </p:sp>
      <p:sp>
        <p:nvSpPr>
          <p:cNvPr id="57347" name="WordArt 4"/>
          <p:cNvSpPr>
            <a:spLocks noChangeArrowheads="1" noChangeShapeType="1" noTextEdit="1"/>
          </p:cNvSpPr>
          <p:nvPr/>
        </p:nvSpPr>
        <p:spPr bwMode="auto">
          <a:xfrm>
            <a:off x="846138" y="4770438"/>
            <a:ext cx="792162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6600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FF0000"/>
                  </a:outerShdw>
                </a:effectLst>
                <a:latin typeface="Comic Sans MS" panose="030F0702030302020204" pitchFamily="66" charset="0"/>
              </a:rPr>
              <a:t>Gel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AutoShape 2" descr="41"/>
          <p:cNvSpPr>
            <a:spLocks noChangeArrowheads="1"/>
          </p:cNvSpPr>
          <p:nvPr/>
        </p:nvSpPr>
        <p:spPr bwMode="auto">
          <a:xfrm>
            <a:off x="485775" y="0"/>
            <a:ext cx="8208963" cy="5364163"/>
          </a:xfrm>
          <a:prstGeom prst="bevel">
            <a:avLst>
              <a:gd name="adj" fmla="val 313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/>
          </a:p>
        </p:txBody>
      </p:sp>
      <p:pic>
        <p:nvPicPr>
          <p:cNvPr id="58372" name="Picture 4" descr="Perroquet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413" y="4410075"/>
            <a:ext cx="1314450" cy="74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3" name="Picture 5" descr="A+2 - Copi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306388"/>
            <a:ext cx="1039812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000">
        <p14:flythrough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</Words>
  <Application>Microsoft Office PowerPoint</Application>
  <PresentationFormat>Personnalisé</PresentationFormat>
  <Paragraphs>36</Paragraphs>
  <Slides>42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6" baseType="lpstr">
      <vt:lpstr>Arial</vt:lpstr>
      <vt:lpstr>Comic Sans MS</vt:lpstr>
      <vt:lpstr>Impact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Macrophotographie</dc:title>
  <dc:creator/>
  <cp:lastModifiedBy/>
  <cp:revision>39</cp:revision>
  <dcterms:created xsi:type="dcterms:W3CDTF">2011-06-02T14:11:03Z</dcterms:created>
  <dcterms:modified xsi:type="dcterms:W3CDTF">2025-12-01T20:16:27Z</dcterms:modified>
  <cp:contentStatus/>
</cp:coreProperties>
</file>