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84" r:id="rId2"/>
    <p:sldId id="285" r:id="rId3"/>
    <p:sldId id="262" r:id="rId4"/>
    <p:sldId id="263" r:id="rId5"/>
    <p:sldId id="264" r:id="rId6"/>
    <p:sldId id="265" r:id="rId7"/>
    <p:sldId id="266" r:id="rId8"/>
    <p:sldId id="258" r:id="rId9"/>
    <p:sldId id="267" r:id="rId10"/>
    <p:sldId id="261" r:id="rId11"/>
    <p:sldId id="272" r:id="rId12"/>
    <p:sldId id="287" r:id="rId13"/>
    <p:sldId id="277" r:id="rId14"/>
    <p:sldId id="275" r:id="rId15"/>
    <p:sldId id="278" r:id="rId16"/>
    <p:sldId id="279" r:id="rId17"/>
    <p:sldId id="274" r:id="rId18"/>
    <p:sldId id="273" r:id="rId19"/>
    <p:sldId id="290" r:id="rId20"/>
    <p:sldId id="269" r:id="rId21"/>
    <p:sldId id="289" r:id="rId22"/>
    <p:sldId id="270" r:id="rId23"/>
    <p:sldId id="291" r:id="rId24"/>
    <p:sldId id="292" r:id="rId25"/>
    <p:sldId id="271" r:id="rId26"/>
    <p:sldId id="268" r:id="rId27"/>
    <p:sldId id="281" r:id="rId28"/>
  </p:sldIdLst>
  <p:sldSz cx="9144000" cy="5715000" type="screen16x10"/>
  <p:notesSz cx="6858000" cy="9144000"/>
  <p:embeddedFontLst>
    <p:embeddedFont>
      <p:font typeface="Arial Black" panose="020B0A04020102020204" pitchFamily="34" charset="0"/>
      <p:bold r:id="rId29"/>
    </p:embeddedFont>
    <p:embeddedFont>
      <p:font typeface="Goudy Old Style" panose="02020502050305020303" pitchFamily="18" charset="0"/>
      <p:regular r:id="rId30"/>
      <p:bold r:id="rId31"/>
      <p: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5EL7XjYhl8zvZT7cseyZ6g==" hashData="myARQ1U19S/JK8bkuF2dy+G6VxXCiqo99iebFZ9ruTRp/UNmWi18jhpMMeNFXFtiU7cfeW6UA4noaLH95aVH0w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32" autoAdjust="0"/>
    <p:restoredTop sz="94660"/>
  </p:normalViewPr>
  <p:slideViewPr>
    <p:cSldViewPr>
      <p:cViewPr varScale="1">
        <p:scale>
          <a:sx n="95" d="100"/>
          <a:sy n="95" d="100"/>
        </p:scale>
        <p:origin x="1162" y="53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D33E8-0CB3-4278-8747-0065591915B3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4670C-68F4-4814-8128-ED9DADB0A80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6518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3BF8E-D5B3-49DA-94EC-6C3AFE45A9A3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BFE25-20D3-4987-A91C-26D419811A9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186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E07F1-3C98-4033-B6D9-C8AC2150BAB4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11FF5-1DCA-48FD-AC74-1C2AFB64316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2931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FB4E2-311D-4010-9078-145D8C23747D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8CB6D-5407-467C-8D24-711350856C2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640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522CF-DB9E-4D9F-8469-53D620A10AB6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4EB02-C238-4839-8182-ED1B9ED3F581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9990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EBFA8-9382-4D11-82A2-6B95E0F713AD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A34E4-DDEE-4162-80FA-99B31EB0319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556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EBDEA-F24B-44E2-BE0C-7EA8069AB8F0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E3B4D-7056-4F04-B5D1-CAC62F23C75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6283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9B0F6-7109-4A38-A8D6-09595209C0B6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FC5BC-1701-4646-B9CE-9EA4CC39192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4474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A432C-C671-4DB3-8013-197A1E704CC6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7E78C-97E4-48A7-B1A8-A4BA3E7F441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901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43E3D-8782-48F6-8511-A5BBAC498F3E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767AE-CE59-4937-BFA6-624219CFF9E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847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F661A-3774-4103-8BC7-4EB0A967780A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C4406-14EE-4CC2-AD01-C325A030173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28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DA4241-BD5D-45D4-9B06-F227F5861CC6}" type="datetimeFigureOut">
              <a:rPr lang="fr-FR"/>
              <a:pPr>
                <a:defRPr/>
              </a:pPr>
              <a:t>29/11/2025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4A89F4A-A197-446D-92BB-BFFEE5A0454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diamond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https://fr.wikipedia.org/wiki/Sainte-Lucie-de-Tallan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 smtClean="0">
              <a:solidFill>
                <a:schemeClr val="tx1"/>
              </a:solidFill>
            </a:endParaRPr>
          </a:p>
        </p:txBody>
      </p:sp>
      <p:pic>
        <p:nvPicPr>
          <p:cNvPr id="2052" name="Picture 5" descr="Image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10"/>
          <p:cNvSpPr>
            <a:spLocks noChangeArrowheads="1" noChangeShapeType="1" noTextEdit="1"/>
          </p:cNvSpPr>
          <p:nvPr/>
        </p:nvSpPr>
        <p:spPr bwMode="auto">
          <a:xfrm>
            <a:off x="2085975" y="2532063"/>
            <a:ext cx="49720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LA CORSE  DU  SUD</a:t>
            </a:r>
          </a:p>
        </p:txBody>
      </p:sp>
      <p:pic>
        <p:nvPicPr>
          <p:cNvPr id="2054" name="Picture 11" descr="Cadre vert campag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7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2" descr="Automatiqu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946650"/>
            <a:ext cx="2232025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  <p:sndAc>
      <p:stSnd loop="1">
        <p:snd r:embed="rId2" name="Baptiste Giabiconi - Sinfunia Nustrale # Cors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5060" name="Picture 4" descr="Zonza_-_Aiguilles_Bavella"/>
          <p:cNvPicPr>
            <a:picLocks noChangeAspect="1" noChangeArrowheads="1"/>
          </p:cNvPicPr>
          <p:nvPr/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5003800" y="265113"/>
            <a:ext cx="244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u="sng">
                <a:solidFill>
                  <a:srgbClr val="000066"/>
                </a:solidFill>
                <a:latin typeface="Arial" panose="020B0604020202020204" pitchFamily="34" charset="0"/>
              </a:rPr>
              <a:t>Zonza et les aiguilles.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8" name="Picture 6" descr="Image4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940425" y="336550"/>
            <a:ext cx="17859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u="sng">
                <a:latin typeface="Arial" panose="020B0604020202020204" pitchFamily="34" charset="0"/>
              </a:rPr>
              <a:t>Les Aiguilles de Bavella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22" name="Picture 6" descr="Image5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5219700" y="265113"/>
            <a:ext cx="1935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u="sng">
                <a:solidFill>
                  <a:srgbClr val="000066"/>
                </a:solidFill>
                <a:latin typeface="Arial" panose="020B0604020202020204" pitchFamily="34" charset="0"/>
              </a:rPr>
              <a:t>Notre-Dame-des-Neiges.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6" name="Picture 6" descr="Image6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70" name="Picture 6" descr="Image7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767263" y="311150"/>
            <a:ext cx="3349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00" b="1">
                <a:solidFill>
                  <a:srgbClr val="000066"/>
                </a:solidFill>
                <a:latin typeface="Arial" panose="020B0604020202020204" pitchFamily="34" charset="0"/>
              </a:rPr>
              <a:t>Après l’orage, les </a:t>
            </a:r>
            <a:r>
              <a:rPr lang="fr-FR" altLang="fr-FR" sz="1000" b="1" u="sng">
                <a:solidFill>
                  <a:srgbClr val="000066"/>
                </a:solidFill>
                <a:latin typeface="Arial" panose="020B0604020202020204" pitchFamily="34" charset="0"/>
              </a:rPr>
              <a:t>Aiguilles de Bavella dans la brume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4" name="Picture 6" descr="Image8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258888" y="481013"/>
            <a:ext cx="39608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00" b="1" u="sng">
                <a:solidFill>
                  <a:srgbClr val="FFFF00"/>
                </a:solidFill>
                <a:latin typeface="Arial" panose="020B0604020202020204" pitchFamily="34" charset="0"/>
              </a:rPr>
              <a:t>Aiguilles de Bavella avec la statue de Notre Dame des Neiges.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01" name="Picture 5" descr="Image1"/>
          <p:cNvPicPr>
            <a:picLocks noChangeAspect="1" noChangeArrowheads="1"/>
          </p:cNvPicPr>
          <p:nvPr>
            <p:ph idx="4294967295"/>
          </p:nvPr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427538" y="252413"/>
            <a:ext cx="24257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39675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solidFill>
                  <a:srgbClr val="000066"/>
                </a:solidFill>
                <a:latin typeface="Goudy Old Style" panose="02020502050305020303" pitchFamily="18" charset="0"/>
              </a:rPr>
              <a:t>Village de Sainte-Lucie-de-Tallano</a:t>
            </a:r>
          </a:p>
          <a:p>
            <a:pPr>
              <a:spcBef>
                <a:spcPct val="0"/>
              </a:spcBef>
              <a:buFontTx/>
              <a:buNone/>
            </a:pPr>
            <a:endParaRPr lang="fr-FR" altLang="fr-FR" sz="1800"/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8" name="Picture 6" descr="Image9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559425" y="290513"/>
            <a:ext cx="32702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solidFill>
                  <a:srgbClr val="FFFF00"/>
                </a:solidFill>
                <a:latin typeface="Goudy Old Style" panose="02020502050305020303" pitchFamily="18" charset="0"/>
              </a:rPr>
              <a:t>Couvent Saint-François de Sainte-Lucie-de-Tallano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3" name="Picture 5" descr="Image3"/>
          <p:cNvPicPr>
            <a:picLocks noChangeAspect="1" noChangeArrowheads="1"/>
          </p:cNvPicPr>
          <p:nvPr>
            <p:ph idx="4294967295"/>
          </p:nvPr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5378450"/>
            <a:ext cx="2805113" cy="274638"/>
          </a:xfrm>
          <a:prstGeom prst="rect">
            <a:avLst/>
          </a:prstGeom>
          <a:solidFill>
            <a:srgbClr val="969696">
              <a:alpha val="8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solidFill>
                  <a:srgbClr val="FFFF00"/>
                </a:solidFill>
                <a:latin typeface="Goudy Old Style" panose="02020502050305020303" pitchFamily="18" charset="0"/>
              </a:rPr>
              <a:t>Ancien couvent de Sainte-Lucie-de-Tallano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8" name="Picture 6" descr="Image14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119563" y="384175"/>
            <a:ext cx="23288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00" b="1" u="sng">
                <a:solidFill>
                  <a:srgbClr val="FFFF00"/>
                </a:solidFill>
                <a:latin typeface="Arial" panose="020B0604020202020204" pitchFamily="34" charset="0"/>
              </a:rPr>
              <a:t>Le village de Levie (Corse -du-Sud )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7108" name="Picture 4" descr="Image21"/>
          <p:cNvPicPr>
            <a:picLocks noChangeAspect="1" noChangeArrowheads="1"/>
          </p:cNvPicPr>
          <p:nvPr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950913" y="311150"/>
            <a:ext cx="2066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00" b="1" u="sng">
                <a:solidFill>
                  <a:schemeClr val="hlink"/>
                </a:solidFill>
                <a:latin typeface="Arial" panose="020B0604020202020204" pitchFamily="34" charset="0"/>
              </a:rPr>
              <a:t>Levie</a:t>
            </a:r>
            <a:r>
              <a:rPr lang="fr-FR" altLang="fr-FR" sz="1000" b="1">
                <a:latin typeface="Arial" panose="020B0604020202020204" pitchFamily="34" charset="0"/>
              </a:rPr>
              <a:t> </a:t>
            </a:r>
            <a:r>
              <a:rPr lang="fr-FR" altLang="fr-FR" sz="1000" b="1">
                <a:solidFill>
                  <a:schemeClr val="hlink"/>
                </a:solidFill>
                <a:latin typeface="Arial" panose="020B0604020202020204" pitchFamily="34" charset="0"/>
              </a:rPr>
              <a:t>et son Campanile élégant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7" name="Picture 5" descr="Image19"/>
          <p:cNvPicPr>
            <a:picLocks noChangeAspect="1" noChangeArrowheads="1"/>
          </p:cNvPicPr>
          <p:nvPr>
            <p:ph idx="4294967295"/>
          </p:nvPr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3543300" y="193675"/>
            <a:ext cx="32242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solidFill>
                  <a:schemeClr val="hlink"/>
                </a:solidFill>
                <a:latin typeface="Goudy Old Style" panose="02020502050305020303" pitchFamily="18" charset="0"/>
              </a:rPr>
              <a:t>Église de Santa-Maria , Figaniela ( Corse- du-sud )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10" name="Picture 6" descr="Image17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82" name="Picture 6" descr="Image20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76238" y="363538"/>
            <a:ext cx="2457450" cy="274637"/>
          </a:xfrm>
          <a:prstGeom prst="rect">
            <a:avLst/>
          </a:prstGeom>
          <a:solidFill>
            <a:srgbClr val="0000FF">
              <a:alpha val="6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rgbClr val="FFFF00"/>
                </a:solidFill>
                <a:latin typeface="Goudy Old Style" panose="02020502050305020303" pitchFamily="18" charset="0"/>
              </a:rPr>
              <a:t>Dolmen sur la route ( Corse-du-Sud )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4579" name="Picture 5" descr="traversée de Sartène"/>
          <p:cNvPicPr>
            <a:picLocks noChangeAspect="1" noChangeArrowheads="1"/>
          </p:cNvPicPr>
          <p:nvPr>
            <p:ph idx="4294967295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03213" y="166688"/>
            <a:ext cx="16081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00" b="1">
                <a:solidFill>
                  <a:srgbClr val="FFFF00"/>
                </a:solidFill>
                <a:latin typeface="Arial" panose="020B0604020202020204" pitchFamily="34" charset="0"/>
              </a:rPr>
              <a:t>La traversée de Sartène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6" name="Picture 6" descr="Image16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023938" y="363538"/>
            <a:ext cx="23415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chemeClr val="bg2"/>
                </a:solidFill>
                <a:latin typeface="Goudy Old Style" panose="02020502050305020303" pitchFamily="18" charset="0"/>
              </a:rPr>
              <a:t>Le village de </a:t>
            </a:r>
            <a:r>
              <a:rPr lang="fr-FR" altLang="fr-FR" sz="1200" b="1" u="sng">
                <a:solidFill>
                  <a:schemeClr val="bg2"/>
                </a:solidFill>
                <a:latin typeface="Goudy Old Style" panose="02020502050305020303" pitchFamily="18" charset="0"/>
              </a:rPr>
              <a:t>Levie</a:t>
            </a:r>
            <a:r>
              <a:rPr lang="fr-FR" altLang="fr-FR" sz="1200" b="1">
                <a:solidFill>
                  <a:schemeClr val="bg2"/>
                </a:solidFill>
                <a:latin typeface="Goudy Old Style" panose="02020502050305020303" pitchFamily="18" charset="0"/>
              </a:rPr>
              <a:t> ( </a:t>
            </a:r>
            <a:r>
              <a:rPr lang="fr-FR" altLang="fr-FR" sz="1200" b="1" u="sng">
                <a:solidFill>
                  <a:schemeClr val="bg2"/>
                </a:solidFill>
                <a:latin typeface="Goudy Old Style" panose="02020502050305020303" pitchFamily="18" charset="0"/>
              </a:rPr>
              <a:t>Corse du Sud</a:t>
            </a:r>
            <a:r>
              <a:rPr lang="fr-FR" altLang="fr-FR" sz="1200" b="1">
                <a:solidFill>
                  <a:schemeClr val="bg2"/>
                </a:solidFill>
                <a:latin typeface="Goudy Old Style" panose="02020502050305020303" pitchFamily="18" charset="0"/>
              </a:rPr>
              <a:t> )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62" name="Picture 6" descr="Image15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384300" y="141288"/>
            <a:ext cx="17287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latin typeface="Goudy Old Style" panose="02020502050305020303" pitchFamily="18" charset="0"/>
              </a:rPr>
              <a:t>Le haut de Campomoro</a:t>
            </a:r>
            <a:r>
              <a:rPr lang="fr-FR" altLang="fr-FR" sz="1800"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9941" name="Picture 5" descr="Image1"/>
          <p:cNvPicPr>
            <a:picLocks noChangeAspect="1" noChangeArrowheads="1"/>
          </p:cNvPicPr>
          <p:nvPr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2411413" y="193675"/>
            <a:ext cx="36544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latin typeface="Goudy Old Style" panose="02020502050305020303" pitchFamily="18" charset="0"/>
              </a:rPr>
              <a:t>La procession de</a:t>
            </a:r>
            <a:r>
              <a:rPr lang="fr-FR" altLang="fr-FR" sz="1200" b="1" u="sng">
                <a:latin typeface="Goudy Old Style" panose="02020502050305020303" pitchFamily="18" charset="0"/>
              </a:rPr>
              <a:t> Saint-Antoine</a:t>
            </a:r>
            <a:r>
              <a:rPr lang="fr-FR" altLang="fr-FR" sz="1200" b="1">
                <a:latin typeface="Goudy Old Style" panose="02020502050305020303" pitchFamily="18" charset="0"/>
              </a:rPr>
              <a:t> le 13 juin à </a:t>
            </a:r>
            <a:r>
              <a:rPr lang="fr-FR" altLang="fr-FR" sz="1200" b="1" u="sng">
                <a:latin typeface="Goudy Old Style" panose="02020502050305020303" pitchFamily="18" charset="0"/>
              </a:rPr>
              <a:t>Campomoro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6" name="Picture 6" descr="Image11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7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4767263" y="311150"/>
            <a:ext cx="1841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000" b="1" u="sng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408488" y="290513"/>
            <a:ext cx="26987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chemeClr val="bg2"/>
                </a:solidFill>
                <a:latin typeface="Goudy Old Style" panose="02020502050305020303" pitchFamily="18" charset="0"/>
              </a:rPr>
              <a:t>La procession fait tout le tour de la plage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8917" name="Picture 5" descr="Image2"/>
          <p:cNvPicPr>
            <a:picLocks noChangeAspect="1" noChangeArrowheads="1"/>
          </p:cNvPicPr>
          <p:nvPr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4192588" y="363538"/>
            <a:ext cx="29543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chemeClr val="hlink"/>
                </a:solidFill>
                <a:latin typeface="Goudy Old Style" panose="02020502050305020303" pitchFamily="18" charset="0"/>
              </a:rPr>
              <a:t>La procession se fait en chantant et en priant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90" name="Picture 6" descr="Image1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0965" name="Picture 5" descr="Image3"/>
          <p:cNvPicPr>
            <a:picLocks noChangeAspect="1" noChangeArrowheads="1"/>
          </p:cNvPicPr>
          <p:nvPr/>
        </p:nvPicPr>
        <p:blipFill>
          <a:blip r:embed="rId2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508625" y="265113"/>
            <a:ext cx="241776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rgbClr val="FFFF00"/>
                </a:solidFill>
                <a:latin typeface="Goudy Old Style" panose="02020502050305020303" pitchFamily="18" charset="0"/>
              </a:rPr>
              <a:t>De la plage, la </a:t>
            </a:r>
            <a:r>
              <a:rPr lang="fr-FR" altLang="fr-FR" sz="1200" b="1" u="sng">
                <a:solidFill>
                  <a:srgbClr val="FFFF00"/>
                </a:solidFill>
                <a:latin typeface="Goudy Old Style" panose="02020502050305020303" pitchFamily="18" charset="0"/>
              </a:rPr>
              <a:t>Tour de Campomoro</a:t>
            </a:r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>
            <a:off x="3276600" y="336550"/>
            <a:ext cx="503238" cy="433388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1989" name="Picture 5" descr="Image4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695825" y="363538"/>
            <a:ext cx="27813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>
                <a:solidFill>
                  <a:srgbClr val="FFFF00"/>
                </a:solidFill>
                <a:latin typeface="Goudy Old Style" panose="02020502050305020303" pitchFamily="18" charset="0"/>
              </a:rPr>
              <a:t>Une belle vue sur la plage de </a:t>
            </a:r>
            <a:r>
              <a:rPr lang="fr-FR" altLang="fr-FR" sz="1200" b="1" u="sng">
                <a:solidFill>
                  <a:srgbClr val="FFFF00"/>
                </a:solidFill>
                <a:latin typeface="Goudy Old Style" panose="02020502050305020303" pitchFamily="18" charset="0"/>
              </a:rPr>
              <a:t>Campomoro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4" name="Picture 6" descr="Image13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127625" y="290513"/>
            <a:ext cx="971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b="1" u="sng">
                <a:solidFill>
                  <a:srgbClr val="FFFF00"/>
                </a:solidFill>
                <a:latin typeface="Goudy Old Style" panose="02020502050305020303" pitchFamily="18" charset="0"/>
              </a:rPr>
              <a:t>Campomoro</a:t>
            </a:r>
          </a:p>
        </p:txBody>
      </p:sp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42" name="Picture 6" descr="Image10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7653" name="Picture 5" descr="Hills_of_Alta_Rocca"/>
          <p:cNvPicPr>
            <a:picLocks noChangeAspect="1" noChangeArrowheads="1"/>
          </p:cNvPicPr>
          <p:nvPr>
            <p:ph idx="4294967295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26629" name="Picture 5" descr="au revoir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136775"/>
            <a:ext cx="3365500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corse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65113"/>
            <a:ext cx="2014538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 descr="Perroquet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873625"/>
            <a:ext cx="1241425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4">
      <a:dk1>
        <a:srgbClr val="000000"/>
      </a:dk1>
      <a:lt1>
        <a:srgbClr val="CCE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E2F4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C0C0C0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DCDCDC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CCFFCC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E2FFE2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CCEC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E2F4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Affichage à l'écran (16:10)</PresentationFormat>
  <Paragraphs>22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Goudy Old Style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du Sud</dc:title>
  <dc:creator/>
  <cp:lastModifiedBy/>
  <cp:revision>13</cp:revision>
  <dcterms:created xsi:type="dcterms:W3CDTF">2015-05-02T16:51:34Z</dcterms:created>
  <dcterms:modified xsi:type="dcterms:W3CDTF">2025-11-29T20:00:33Z</dcterms:modified>
</cp:coreProperties>
</file>