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0EA2F-006A-4DB4-85B2-AB609F596807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A6C80-FDAF-437E-AC26-C309EC5430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76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0EA2F-006A-4DB4-85B2-AB609F596807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A6C80-FDAF-437E-AC26-C309EC5430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9936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0EA2F-006A-4DB4-85B2-AB609F596807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A6C80-FDAF-437E-AC26-C309EC5430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00545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0EA2F-006A-4DB4-85B2-AB609F596807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A6C80-FDAF-437E-AC26-C309EC5430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7532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0EA2F-006A-4DB4-85B2-AB609F596807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A6C80-FDAF-437E-AC26-C309EC5430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5600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0EA2F-006A-4DB4-85B2-AB609F596807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A6C80-FDAF-437E-AC26-C309EC5430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3583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0EA2F-006A-4DB4-85B2-AB609F596807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A6C80-FDAF-437E-AC26-C309EC5430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5816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0EA2F-006A-4DB4-85B2-AB609F596807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A6C80-FDAF-437E-AC26-C309EC5430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544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0EA2F-006A-4DB4-85B2-AB609F596807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A6C80-FDAF-437E-AC26-C309EC5430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7310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0EA2F-006A-4DB4-85B2-AB609F596807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A6C80-FDAF-437E-AC26-C309EC5430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51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0EA2F-006A-4DB4-85B2-AB609F596807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A6C80-FDAF-437E-AC26-C309EC5430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7893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0EA2F-006A-4DB4-85B2-AB609F596807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EA6C80-FDAF-437E-AC26-C309EC5430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38395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995082" y="363071"/>
            <a:ext cx="983221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fr-FR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66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SEXY &amp; COQUIN N°65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FF0066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127" y="1286401"/>
            <a:ext cx="4973016" cy="496350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8653" y="4616450"/>
            <a:ext cx="2057400" cy="146685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0"/>
            <a:ext cx="117796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267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  <p:sndAc>
          <p:stSnd loop="1">
            <p:snd r:embed="rId2" name="Sex Bomb Tom John.wav"/>
          </p:stSnd>
        </p:sndAc>
      </p:transition>
    </mc:Choice>
    <mc:Fallback>
      <p:transition spd="slow">
        <p:fade/>
        <p:sndAc>
          <p:stSnd loop="1">
            <p:snd r:embed="rId2" name="Sex Bomb Tom Joh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256" y="0"/>
            <a:ext cx="7550887" cy="7651376"/>
          </a:xfrm>
        </p:spPr>
      </p:pic>
    </p:spTree>
    <p:extLst>
      <p:ext uri="{BB962C8B-B14F-4D97-AF65-F5344CB8AC3E}">
        <p14:creationId xmlns:p14="http://schemas.microsoft.com/office/powerpoint/2010/main" val="1185449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043" y="121024"/>
            <a:ext cx="6267097" cy="6688208"/>
          </a:xfrm>
        </p:spPr>
      </p:pic>
    </p:spTree>
    <p:extLst>
      <p:ext uri="{BB962C8B-B14F-4D97-AF65-F5344CB8AC3E}">
        <p14:creationId xmlns:p14="http://schemas.microsoft.com/office/powerpoint/2010/main" val="2563574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050" y="0"/>
            <a:ext cx="6373091" cy="6814792"/>
          </a:xfrm>
        </p:spPr>
      </p:pic>
    </p:spTree>
    <p:extLst>
      <p:ext uri="{BB962C8B-B14F-4D97-AF65-F5344CB8AC3E}">
        <p14:creationId xmlns:p14="http://schemas.microsoft.com/office/powerpoint/2010/main" val="1623896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551" y="0"/>
            <a:ext cx="4853496" cy="6933568"/>
          </a:xfrm>
        </p:spPr>
      </p:pic>
    </p:spTree>
    <p:extLst>
      <p:ext uri="{BB962C8B-B14F-4D97-AF65-F5344CB8AC3E}">
        <p14:creationId xmlns:p14="http://schemas.microsoft.com/office/powerpoint/2010/main" val="24595444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183" y="0"/>
            <a:ext cx="4566103" cy="7126941"/>
          </a:xfrm>
        </p:spPr>
      </p:pic>
    </p:spTree>
    <p:extLst>
      <p:ext uri="{BB962C8B-B14F-4D97-AF65-F5344CB8AC3E}">
        <p14:creationId xmlns:p14="http://schemas.microsoft.com/office/powerpoint/2010/main" val="2757194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606" y="0"/>
            <a:ext cx="5660788" cy="6980548"/>
          </a:xfrm>
        </p:spPr>
      </p:pic>
    </p:spTree>
    <p:extLst>
      <p:ext uri="{BB962C8B-B14F-4D97-AF65-F5344CB8AC3E}">
        <p14:creationId xmlns:p14="http://schemas.microsoft.com/office/powerpoint/2010/main" val="1886316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340" y="0"/>
            <a:ext cx="5930508" cy="6910550"/>
          </a:xfrm>
        </p:spPr>
      </p:pic>
    </p:spTree>
    <p:extLst>
      <p:ext uri="{BB962C8B-B14F-4D97-AF65-F5344CB8AC3E}">
        <p14:creationId xmlns:p14="http://schemas.microsoft.com/office/powerpoint/2010/main" val="1774069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621" y="0"/>
            <a:ext cx="4914744" cy="6904045"/>
          </a:xfrm>
        </p:spPr>
      </p:pic>
    </p:spTree>
    <p:extLst>
      <p:ext uri="{BB962C8B-B14F-4D97-AF65-F5344CB8AC3E}">
        <p14:creationId xmlns:p14="http://schemas.microsoft.com/office/powerpoint/2010/main" val="1118211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008" y="510988"/>
            <a:ext cx="8820415" cy="6247794"/>
          </a:xfrm>
        </p:spPr>
      </p:pic>
    </p:spTree>
    <p:extLst>
      <p:ext uri="{BB962C8B-B14F-4D97-AF65-F5344CB8AC3E}">
        <p14:creationId xmlns:p14="http://schemas.microsoft.com/office/powerpoint/2010/main" val="2105779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431" y="-174812"/>
            <a:ext cx="5361297" cy="7144999"/>
          </a:xfrm>
        </p:spPr>
      </p:pic>
    </p:spTree>
    <p:extLst>
      <p:ext uri="{BB962C8B-B14F-4D97-AF65-F5344CB8AC3E}">
        <p14:creationId xmlns:p14="http://schemas.microsoft.com/office/powerpoint/2010/main" val="1649461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847" y="-1927394"/>
            <a:ext cx="5809129" cy="11949580"/>
          </a:xfrm>
        </p:spPr>
      </p:pic>
    </p:spTree>
    <p:extLst>
      <p:ext uri="{BB962C8B-B14F-4D97-AF65-F5344CB8AC3E}">
        <p14:creationId xmlns:p14="http://schemas.microsoft.com/office/powerpoint/2010/main" val="251986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230" y="0"/>
            <a:ext cx="6401358" cy="6818016"/>
          </a:xfrm>
        </p:spPr>
      </p:pic>
    </p:spTree>
    <p:extLst>
      <p:ext uri="{BB962C8B-B14F-4D97-AF65-F5344CB8AC3E}">
        <p14:creationId xmlns:p14="http://schemas.microsoft.com/office/powerpoint/2010/main" val="295918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869" y="0"/>
            <a:ext cx="5220416" cy="6858000"/>
          </a:xfrm>
        </p:spPr>
      </p:pic>
    </p:spTree>
    <p:extLst>
      <p:ext uri="{BB962C8B-B14F-4D97-AF65-F5344CB8AC3E}">
        <p14:creationId xmlns:p14="http://schemas.microsoft.com/office/powerpoint/2010/main" val="2986635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880" y="-927847"/>
            <a:ext cx="10433920" cy="10414085"/>
          </a:xfrm>
        </p:spPr>
      </p:pic>
    </p:spTree>
    <p:extLst>
      <p:ext uri="{BB962C8B-B14F-4D97-AF65-F5344CB8AC3E}">
        <p14:creationId xmlns:p14="http://schemas.microsoft.com/office/powerpoint/2010/main" val="218911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422776" cy="7422776"/>
          </a:xfrm>
        </p:spPr>
      </p:pic>
    </p:spTree>
    <p:extLst>
      <p:ext uri="{BB962C8B-B14F-4D97-AF65-F5344CB8AC3E}">
        <p14:creationId xmlns:p14="http://schemas.microsoft.com/office/powerpoint/2010/main" val="3158870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3073567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941294"/>
            <a:ext cx="10266177" cy="10246659"/>
          </a:xfrm>
        </p:spPr>
      </p:pic>
    </p:spTree>
    <p:extLst>
      <p:ext uri="{BB962C8B-B14F-4D97-AF65-F5344CB8AC3E}">
        <p14:creationId xmlns:p14="http://schemas.microsoft.com/office/powerpoint/2010/main" val="3022476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953" y="-164192"/>
            <a:ext cx="6710094" cy="7022192"/>
          </a:xfrm>
        </p:spPr>
      </p:pic>
    </p:spTree>
    <p:extLst>
      <p:ext uri="{BB962C8B-B14F-4D97-AF65-F5344CB8AC3E}">
        <p14:creationId xmlns:p14="http://schemas.microsoft.com/office/powerpoint/2010/main" val="2631479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29" y="0"/>
            <a:ext cx="5403511" cy="7204682"/>
          </a:xfrm>
        </p:spPr>
      </p:pic>
    </p:spTree>
    <p:extLst>
      <p:ext uri="{BB962C8B-B14F-4D97-AF65-F5344CB8AC3E}">
        <p14:creationId xmlns:p14="http://schemas.microsoft.com/office/powerpoint/2010/main" val="9506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576" y="269217"/>
            <a:ext cx="8996083" cy="6697085"/>
          </a:xfrm>
        </p:spPr>
      </p:pic>
    </p:spTree>
    <p:extLst>
      <p:ext uri="{BB962C8B-B14F-4D97-AF65-F5344CB8AC3E}">
        <p14:creationId xmlns:p14="http://schemas.microsoft.com/office/powerpoint/2010/main" val="334585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085" y="0"/>
            <a:ext cx="6814868" cy="6801913"/>
          </a:xfrm>
        </p:spPr>
      </p:pic>
    </p:spTree>
    <p:extLst>
      <p:ext uri="{BB962C8B-B14F-4D97-AF65-F5344CB8AC3E}">
        <p14:creationId xmlns:p14="http://schemas.microsoft.com/office/powerpoint/2010/main" val="593645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5894" y="-14266"/>
            <a:ext cx="4625788" cy="6965067"/>
          </a:xfrm>
        </p:spPr>
      </p:pic>
    </p:spTree>
    <p:extLst>
      <p:ext uri="{BB962C8B-B14F-4D97-AF65-F5344CB8AC3E}">
        <p14:creationId xmlns:p14="http://schemas.microsoft.com/office/powerpoint/2010/main" val="3181668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360" y="121024"/>
            <a:ext cx="6974064" cy="6708892"/>
          </a:xfrm>
        </p:spPr>
      </p:pic>
    </p:spTree>
    <p:extLst>
      <p:ext uri="{BB962C8B-B14F-4D97-AF65-F5344CB8AC3E}">
        <p14:creationId xmlns:p14="http://schemas.microsoft.com/office/powerpoint/2010/main" val="14740729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694" y="-97042"/>
            <a:ext cx="5325035" cy="7046054"/>
          </a:xfrm>
        </p:spPr>
      </p:pic>
    </p:spTree>
    <p:extLst>
      <p:ext uri="{BB962C8B-B14F-4D97-AF65-F5344CB8AC3E}">
        <p14:creationId xmlns:p14="http://schemas.microsoft.com/office/powerpoint/2010/main" val="1863165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164" y="0"/>
            <a:ext cx="7037672" cy="7010913"/>
          </a:xfrm>
        </p:spPr>
      </p:pic>
    </p:spTree>
    <p:extLst>
      <p:ext uri="{BB962C8B-B14F-4D97-AF65-F5344CB8AC3E}">
        <p14:creationId xmlns:p14="http://schemas.microsoft.com/office/powerpoint/2010/main" val="1796036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685" y="-8944"/>
            <a:ext cx="7806351" cy="6866944"/>
          </a:xfrm>
        </p:spPr>
      </p:pic>
    </p:spTree>
    <p:extLst>
      <p:ext uri="{BB962C8B-B14F-4D97-AF65-F5344CB8AC3E}">
        <p14:creationId xmlns:p14="http://schemas.microsoft.com/office/powerpoint/2010/main" val="2231399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2993" y="0"/>
            <a:ext cx="9606014" cy="9587753"/>
          </a:xfrm>
        </p:spPr>
      </p:pic>
    </p:spTree>
    <p:extLst>
      <p:ext uri="{BB962C8B-B14F-4D97-AF65-F5344CB8AC3E}">
        <p14:creationId xmlns:p14="http://schemas.microsoft.com/office/powerpoint/2010/main" val="2714136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207" y="78720"/>
            <a:ext cx="6289664" cy="6779280"/>
          </a:xfrm>
        </p:spPr>
      </p:pic>
    </p:spTree>
    <p:extLst>
      <p:ext uri="{BB962C8B-B14F-4D97-AF65-F5344CB8AC3E}">
        <p14:creationId xmlns:p14="http://schemas.microsoft.com/office/powerpoint/2010/main" val="4180238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406" y="-94130"/>
            <a:ext cx="4753935" cy="6932071"/>
          </a:xfrm>
        </p:spPr>
      </p:pic>
    </p:spTree>
    <p:extLst>
      <p:ext uri="{BB962C8B-B14F-4D97-AF65-F5344CB8AC3E}">
        <p14:creationId xmlns:p14="http://schemas.microsoft.com/office/powerpoint/2010/main" val="10454441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621" y="-132884"/>
            <a:ext cx="9139932" cy="6990884"/>
          </a:xfrm>
        </p:spPr>
      </p:pic>
    </p:spTree>
    <p:extLst>
      <p:ext uri="{BB962C8B-B14F-4D97-AF65-F5344CB8AC3E}">
        <p14:creationId xmlns:p14="http://schemas.microsoft.com/office/powerpoint/2010/main" val="24963050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7247" cy="6807247"/>
          </a:xfrm>
        </p:spPr>
      </p:pic>
    </p:spTree>
    <p:extLst>
      <p:ext uri="{BB962C8B-B14F-4D97-AF65-F5344CB8AC3E}">
        <p14:creationId xmlns:p14="http://schemas.microsoft.com/office/powerpoint/2010/main" val="698729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682" y="-933317"/>
            <a:ext cx="6024283" cy="7971296"/>
          </a:xfrm>
        </p:spPr>
      </p:pic>
    </p:spTree>
    <p:extLst>
      <p:ext uri="{BB962C8B-B14F-4D97-AF65-F5344CB8AC3E}">
        <p14:creationId xmlns:p14="http://schemas.microsoft.com/office/powerpoint/2010/main" val="2309915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882" y="0"/>
            <a:ext cx="5304863" cy="6858000"/>
          </a:xfrm>
        </p:spPr>
      </p:pic>
    </p:spTree>
    <p:extLst>
      <p:ext uri="{BB962C8B-B14F-4D97-AF65-F5344CB8AC3E}">
        <p14:creationId xmlns:p14="http://schemas.microsoft.com/office/powerpoint/2010/main" val="2072144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744" y="-1021976"/>
            <a:ext cx="7389053" cy="9076764"/>
          </a:xfrm>
        </p:spPr>
      </p:pic>
    </p:spTree>
    <p:extLst>
      <p:ext uri="{BB962C8B-B14F-4D97-AF65-F5344CB8AC3E}">
        <p14:creationId xmlns:p14="http://schemas.microsoft.com/office/powerpoint/2010/main" val="147524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906" y="-138262"/>
            <a:ext cx="5325663" cy="6996262"/>
          </a:xfrm>
        </p:spPr>
      </p:pic>
    </p:spTree>
    <p:extLst>
      <p:ext uri="{BB962C8B-B14F-4D97-AF65-F5344CB8AC3E}">
        <p14:creationId xmlns:p14="http://schemas.microsoft.com/office/powerpoint/2010/main" val="1353675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541" y="0"/>
            <a:ext cx="6441153" cy="6740742"/>
          </a:xfrm>
        </p:spPr>
      </p:pic>
    </p:spTree>
    <p:extLst>
      <p:ext uri="{BB962C8B-B14F-4D97-AF65-F5344CB8AC3E}">
        <p14:creationId xmlns:p14="http://schemas.microsoft.com/office/powerpoint/2010/main" val="974406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993" y="0"/>
            <a:ext cx="7860607" cy="6861377"/>
          </a:xfrm>
        </p:spPr>
      </p:pic>
    </p:spTree>
    <p:extLst>
      <p:ext uri="{BB962C8B-B14F-4D97-AF65-F5344CB8AC3E}">
        <p14:creationId xmlns:p14="http://schemas.microsoft.com/office/powerpoint/2010/main" val="3763255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853" y="0"/>
            <a:ext cx="6575985" cy="6763871"/>
          </a:xfrm>
        </p:spPr>
      </p:pic>
    </p:spTree>
    <p:extLst>
      <p:ext uri="{BB962C8B-B14F-4D97-AF65-F5344CB8AC3E}">
        <p14:creationId xmlns:p14="http://schemas.microsoft.com/office/powerpoint/2010/main" val="3532115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158" y="-1196788"/>
            <a:ext cx="6674533" cy="9681883"/>
          </a:xfrm>
        </p:spPr>
      </p:pic>
    </p:spTree>
    <p:extLst>
      <p:ext uri="{BB962C8B-B14F-4D97-AF65-F5344CB8AC3E}">
        <p14:creationId xmlns:p14="http://schemas.microsoft.com/office/powerpoint/2010/main" val="109200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14" y="-94129"/>
            <a:ext cx="6941251" cy="6941251"/>
          </a:xfrm>
        </p:spPr>
      </p:pic>
    </p:spTree>
    <p:extLst>
      <p:ext uri="{BB962C8B-B14F-4D97-AF65-F5344CB8AC3E}">
        <p14:creationId xmlns:p14="http://schemas.microsoft.com/office/powerpoint/2010/main" val="649596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365" y="107903"/>
            <a:ext cx="4531659" cy="6797489"/>
          </a:xfrm>
        </p:spPr>
      </p:pic>
    </p:spTree>
    <p:extLst>
      <p:ext uri="{BB962C8B-B14F-4D97-AF65-F5344CB8AC3E}">
        <p14:creationId xmlns:p14="http://schemas.microsoft.com/office/powerpoint/2010/main" val="1470925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394" y="0"/>
            <a:ext cx="7080230" cy="7692943"/>
          </a:xfrm>
        </p:spPr>
      </p:pic>
    </p:spTree>
    <p:extLst>
      <p:ext uri="{BB962C8B-B14F-4D97-AF65-F5344CB8AC3E}">
        <p14:creationId xmlns:p14="http://schemas.microsoft.com/office/powerpoint/2010/main" val="3510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5679" y="-766482"/>
            <a:ext cx="4501096" cy="7718611"/>
          </a:xfrm>
        </p:spPr>
      </p:pic>
    </p:spTree>
    <p:extLst>
      <p:ext uri="{BB962C8B-B14F-4D97-AF65-F5344CB8AC3E}">
        <p14:creationId xmlns:p14="http://schemas.microsoft.com/office/powerpoint/2010/main" val="491099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387" y="-1"/>
            <a:ext cx="7409329" cy="7409329"/>
          </a:xfrm>
        </p:spPr>
      </p:pic>
    </p:spTree>
    <p:extLst>
      <p:ext uri="{BB962C8B-B14F-4D97-AF65-F5344CB8AC3E}">
        <p14:creationId xmlns:p14="http://schemas.microsoft.com/office/powerpoint/2010/main" val="109777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1628" y="-1"/>
            <a:ext cx="5132443" cy="6927823"/>
          </a:xfrm>
        </p:spPr>
      </p:pic>
    </p:spTree>
    <p:extLst>
      <p:ext uri="{BB962C8B-B14F-4D97-AF65-F5344CB8AC3E}">
        <p14:creationId xmlns:p14="http://schemas.microsoft.com/office/powerpoint/2010/main" val="41817837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432" y="524436"/>
            <a:ext cx="9896920" cy="5571845"/>
          </a:xfrm>
        </p:spPr>
      </p:pic>
    </p:spTree>
    <p:extLst>
      <p:ext uri="{BB962C8B-B14F-4D97-AF65-F5344CB8AC3E}">
        <p14:creationId xmlns:p14="http://schemas.microsoft.com/office/powerpoint/2010/main" val="2113297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742" y="-510988"/>
            <a:ext cx="6277763" cy="8127674"/>
          </a:xfrm>
        </p:spPr>
      </p:pic>
    </p:spTree>
    <p:extLst>
      <p:ext uri="{BB962C8B-B14F-4D97-AF65-F5344CB8AC3E}">
        <p14:creationId xmlns:p14="http://schemas.microsoft.com/office/powerpoint/2010/main" val="3404334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48" y="-1398494"/>
            <a:ext cx="11451770" cy="11430000"/>
          </a:xfrm>
        </p:spPr>
      </p:pic>
    </p:spTree>
    <p:extLst>
      <p:ext uri="{BB962C8B-B14F-4D97-AF65-F5344CB8AC3E}">
        <p14:creationId xmlns:p14="http://schemas.microsoft.com/office/powerpoint/2010/main" val="1865213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420" y="365125"/>
            <a:ext cx="6928177" cy="5808123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1901" y="5332734"/>
            <a:ext cx="1070280" cy="86845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34" y="5275813"/>
            <a:ext cx="1634482" cy="92537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123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N°65</dc:title>
  <dc:creator>Perroquet34740</dc:creator>
  <cp:lastModifiedBy>user</cp:lastModifiedBy>
  <cp:revision>6</cp:revision>
  <dcterms:created xsi:type="dcterms:W3CDTF">2025-11-30T16:57:00Z</dcterms:created>
  <dcterms:modified xsi:type="dcterms:W3CDTF">2025-11-30T17:58:50Z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