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5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209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630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62671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3928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161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069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66709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409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2291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702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773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7F6EBE-F7D3-4224-8156-E7CFC9338BA6}" type="datetimeFigureOut">
              <a:rPr lang="fr-FR" smtClean="0"/>
              <a:t>01/12/2025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C58E0-047D-4B8D-9E4F-E719ADC900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9714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889760" y="731520"/>
            <a:ext cx="799664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N°182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5240" y="4258491"/>
            <a:ext cx="1858324" cy="296962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594" y="1596677"/>
            <a:ext cx="5467082" cy="4904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956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8890" y="63810"/>
            <a:ext cx="6429316" cy="6794190"/>
          </a:xfrm>
        </p:spPr>
      </p:pic>
    </p:spTree>
    <p:extLst>
      <p:ext uri="{BB962C8B-B14F-4D97-AF65-F5344CB8AC3E}">
        <p14:creationId xmlns:p14="http://schemas.microsoft.com/office/powerpoint/2010/main" val="1399268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3236" y="-78377"/>
            <a:ext cx="6076958" cy="6908296"/>
          </a:xfrm>
        </p:spPr>
      </p:pic>
    </p:spTree>
    <p:extLst>
      <p:ext uri="{BB962C8B-B14F-4D97-AF65-F5344CB8AC3E}">
        <p14:creationId xmlns:p14="http://schemas.microsoft.com/office/powerpoint/2010/main" val="28394631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3941" y="-87086"/>
            <a:ext cx="5145945" cy="6858000"/>
          </a:xfrm>
        </p:spPr>
      </p:pic>
    </p:spTree>
    <p:extLst>
      <p:ext uri="{BB962C8B-B14F-4D97-AF65-F5344CB8AC3E}">
        <p14:creationId xmlns:p14="http://schemas.microsoft.com/office/powerpoint/2010/main" val="27669766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264" y="0"/>
            <a:ext cx="8044290" cy="6743797"/>
          </a:xfrm>
        </p:spPr>
      </p:pic>
    </p:spTree>
    <p:extLst>
      <p:ext uri="{BB962C8B-B14F-4D97-AF65-F5344CB8AC3E}">
        <p14:creationId xmlns:p14="http://schemas.microsoft.com/office/powerpoint/2010/main" val="2232112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7243" y="0"/>
            <a:ext cx="4516893" cy="6990022"/>
          </a:xfrm>
        </p:spPr>
      </p:pic>
    </p:spTree>
    <p:extLst>
      <p:ext uri="{BB962C8B-B14F-4D97-AF65-F5344CB8AC3E}">
        <p14:creationId xmlns:p14="http://schemas.microsoft.com/office/powerpoint/2010/main" val="4223775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5454" cy="6805454"/>
          </a:xfrm>
        </p:spPr>
      </p:pic>
    </p:spTree>
    <p:extLst>
      <p:ext uri="{BB962C8B-B14F-4D97-AF65-F5344CB8AC3E}">
        <p14:creationId xmlns:p14="http://schemas.microsoft.com/office/powerpoint/2010/main" val="71294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717" y="130628"/>
            <a:ext cx="8708179" cy="6531134"/>
          </a:xfrm>
        </p:spPr>
      </p:pic>
    </p:spTree>
    <p:extLst>
      <p:ext uri="{BB962C8B-B14F-4D97-AF65-F5344CB8AC3E}">
        <p14:creationId xmlns:p14="http://schemas.microsoft.com/office/powerpoint/2010/main" val="1079096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726" y="0"/>
            <a:ext cx="5660423" cy="6811880"/>
          </a:xfrm>
        </p:spPr>
      </p:pic>
    </p:spTree>
    <p:extLst>
      <p:ext uri="{BB962C8B-B14F-4D97-AF65-F5344CB8AC3E}">
        <p14:creationId xmlns:p14="http://schemas.microsoft.com/office/powerpoint/2010/main" val="4250443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305" y="0"/>
            <a:ext cx="7716284" cy="6896856"/>
          </a:xfrm>
        </p:spPr>
      </p:pic>
    </p:spTree>
    <p:extLst>
      <p:ext uri="{BB962C8B-B14F-4D97-AF65-F5344CB8AC3E}">
        <p14:creationId xmlns:p14="http://schemas.microsoft.com/office/powerpoint/2010/main" val="589038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009" y="-60960"/>
            <a:ext cx="7059780" cy="6952408"/>
          </a:xfrm>
        </p:spPr>
      </p:pic>
    </p:spTree>
    <p:extLst>
      <p:ext uri="{BB962C8B-B14F-4D97-AF65-F5344CB8AC3E}">
        <p14:creationId xmlns:p14="http://schemas.microsoft.com/office/powerpoint/2010/main" val="32900761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3198" y="-1"/>
            <a:ext cx="5703453" cy="6863663"/>
          </a:xfrm>
        </p:spPr>
      </p:pic>
    </p:spTree>
    <p:extLst>
      <p:ext uri="{BB962C8B-B14F-4D97-AF65-F5344CB8AC3E}">
        <p14:creationId xmlns:p14="http://schemas.microsoft.com/office/powerpoint/2010/main" val="1979890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012" y="60960"/>
            <a:ext cx="7698550" cy="6654680"/>
          </a:xfrm>
        </p:spPr>
      </p:pic>
    </p:spTree>
    <p:extLst>
      <p:ext uri="{BB962C8B-B14F-4D97-AF65-F5344CB8AC3E}">
        <p14:creationId xmlns:p14="http://schemas.microsoft.com/office/powerpoint/2010/main" val="3648358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4158" y="365125"/>
            <a:ext cx="9214539" cy="6371128"/>
          </a:xfrm>
        </p:spPr>
      </p:pic>
    </p:spTree>
    <p:extLst>
      <p:ext uri="{BB962C8B-B14F-4D97-AF65-F5344CB8AC3E}">
        <p14:creationId xmlns:p14="http://schemas.microsoft.com/office/powerpoint/2010/main" val="3108005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1164" y="0"/>
            <a:ext cx="6185453" cy="7226570"/>
          </a:xfrm>
        </p:spPr>
      </p:pic>
    </p:spTree>
    <p:extLst>
      <p:ext uri="{BB962C8B-B14F-4D97-AF65-F5344CB8AC3E}">
        <p14:creationId xmlns:p14="http://schemas.microsoft.com/office/powerpoint/2010/main" val="39397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725" y="-522515"/>
            <a:ext cx="5415258" cy="7937435"/>
          </a:xfrm>
        </p:spPr>
      </p:pic>
    </p:spTree>
    <p:extLst>
      <p:ext uri="{BB962C8B-B14F-4D97-AF65-F5344CB8AC3E}">
        <p14:creationId xmlns:p14="http://schemas.microsoft.com/office/powerpoint/2010/main" val="3168890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5023" y="0"/>
            <a:ext cx="5105537" cy="6910917"/>
          </a:xfrm>
        </p:spPr>
      </p:pic>
    </p:spTree>
    <p:extLst>
      <p:ext uri="{BB962C8B-B14F-4D97-AF65-F5344CB8AC3E}">
        <p14:creationId xmlns:p14="http://schemas.microsoft.com/office/powerpoint/2010/main" val="1552818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377" y="104208"/>
            <a:ext cx="8525692" cy="6394269"/>
          </a:xfrm>
        </p:spPr>
      </p:pic>
    </p:spTree>
    <p:extLst>
      <p:ext uri="{BB962C8B-B14F-4D97-AF65-F5344CB8AC3E}">
        <p14:creationId xmlns:p14="http://schemas.microsoft.com/office/powerpoint/2010/main" val="464930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021" y="-78377"/>
            <a:ext cx="5912888" cy="8813128"/>
          </a:xfrm>
        </p:spPr>
      </p:pic>
    </p:spTree>
    <p:extLst>
      <p:ext uri="{BB962C8B-B14F-4D97-AF65-F5344CB8AC3E}">
        <p14:creationId xmlns:p14="http://schemas.microsoft.com/office/powerpoint/2010/main" val="67317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479" y="-1"/>
            <a:ext cx="6356178" cy="6864673"/>
          </a:xfrm>
        </p:spPr>
      </p:pic>
    </p:spTree>
    <p:extLst>
      <p:ext uri="{BB962C8B-B14F-4D97-AF65-F5344CB8AC3E}">
        <p14:creationId xmlns:p14="http://schemas.microsoft.com/office/powerpoint/2010/main" val="1680003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211" y="278674"/>
            <a:ext cx="8100310" cy="6275706"/>
          </a:xfrm>
        </p:spPr>
      </p:pic>
    </p:spTree>
    <p:extLst>
      <p:ext uri="{BB962C8B-B14F-4D97-AF65-F5344CB8AC3E}">
        <p14:creationId xmlns:p14="http://schemas.microsoft.com/office/powerpoint/2010/main" val="2225152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44791" cy="6944791"/>
          </a:xfrm>
        </p:spPr>
      </p:pic>
    </p:spTree>
    <p:extLst>
      <p:ext uri="{BB962C8B-B14F-4D97-AF65-F5344CB8AC3E}">
        <p14:creationId xmlns:p14="http://schemas.microsoft.com/office/powerpoint/2010/main" val="885167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600" y="60960"/>
            <a:ext cx="5414754" cy="6768443"/>
          </a:xfrm>
        </p:spPr>
      </p:pic>
    </p:spTree>
    <p:extLst>
      <p:ext uri="{BB962C8B-B14F-4D97-AF65-F5344CB8AC3E}">
        <p14:creationId xmlns:p14="http://schemas.microsoft.com/office/powerpoint/2010/main" val="1609277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519" y="-69669"/>
            <a:ext cx="5123664" cy="6935454"/>
          </a:xfrm>
        </p:spPr>
      </p:pic>
    </p:spTree>
    <p:extLst>
      <p:ext uri="{BB962C8B-B14F-4D97-AF65-F5344CB8AC3E}">
        <p14:creationId xmlns:p14="http://schemas.microsoft.com/office/powerpoint/2010/main" val="3095579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6764" y="0"/>
            <a:ext cx="7258472" cy="6798243"/>
          </a:xfrm>
        </p:spPr>
      </p:pic>
    </p:spTree>
    <p:extLst>
      <p:ext uri="{BB962C8B-B14F-4D97-AF65-F5344CB8AC3E}">
        <p14:creationId xmlns:p14="http://schemas.microsoft.com/office/powerpoint/2010/main" val="2637635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666" y="60960"/>
            <a:ext cx="6866414" cy="6866414"/>
          </a:xfrm>
        </p:spPr>
      </p:pic>
    </p:spTree>
    <p:extLst>
      <p:ext uri="{BB962C8B-B14F-4D97-AF65-F5344CB8AC3E}">
        <p14:creationId xmlns:p14="http://schemas.microsoft.com/office/powerpoint/2010/main" val="1888157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49" y="365125"/>
            <a:ext cx="8525767" cy="6356490"/>
          </a:xfrm>
        </p:spPr>
      </p:pic>
    </p:spTree>
    <p:extLst>
      <p:ext uri="{BB962C8B-B14F-4D97-AF65-F5344CB8AC3E}">
        <p14:creationId xmlns:p14="http://schemas.microsoft.com/office/powerpoint/2010/main" val="591240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396" y="0"/>
            <a:ext cx="7511650" cy="6858464"/>
          </a:xfrm>
        </p:spPr>
      </p:pic>
    </p:spTree>
    <p:extLst>
      <p:ext uri="{BB962C8B-B14F-4D97-AF65-F5344CB8AC3E}">
        <p14:creationId xmlns:p14="http://schemas.microsoft.com/office/powerpoint/2010/main" val="446061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810" y="-3385185"/>
            <a:ext cx="7419703" cy="13189018"/>
          </a:xfrm>
        </p:spPr>
      </p:pic>
    </p:spTree>
    <p:extLst>
      <p:ext uri="{BB962C8B-B14F-4D97-AF65-F5344CB8AC3E}">
        <p14:creationId xmlns:p14="http://schemas.microsoft.com/office/powerpoint/2010/main" val="941142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7059" y="-470264"/>
            <a:ext cx="7558791" cy="7558791"/>
          </a:xfrm>
        </p:spPr>
      </p:pic>
    </p:spTree>
    <p:extLst>
      <p:ext uri="{BB962C8B-B14F-4D97-AF65-F5344CB8AC3E}">
        <p14:creationId xmlns:p14="http://schemas.microsoft.com/office/powerpoint/2010/main" val="777586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472" y="87086"/>
            <a:ext cx="4814042" cy="6809648"/>
          </a:xfrm>
        </p:spPr>
      </p:pic>
    </p:spTree>
    <p:extLst>
      <p:ext uri="{BB962C8B-B14F-4D97-AF65-F5344CB8AC3E}">
        <p14:creationId xmlns:p14="http://schemas.microsoft.com/office/powerpoint/2010/main" val="171865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4594" y="365125"/>
            <a:ext cx="7219406" cy="10829109"/>
          </a:xfrm>
        </p:spPr>
      </p:pic>
    </p:spTree>
    <p:extLst>
      <p:ext uri="{BB962C8B-B14F-4D97-AF65-F5344CB8AC3E}">
        <p14:creationId xmlns:p14="http://schemas.microsoft.com/office/powerpoint/2010/main" val="91893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0229" y="0"/>
            <a:ext cx="6129302" cy="6857536"/>
          </a:xfrm>
        </p:spPr>
      </p:pic>
    </p:spTree>
    <p:extLst>
      <p:ext uri="{BB962C8B-B14F-4D97-AF65-F5344CB8AC3E}">
        <p14:creationId xmlns:p14="http://schemas.microsoft.com/office/powerpoint/2010/main" val="274843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9263" y="-732155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0794" y="-862783"/>
            <a:ext cx="4625629" cy="7641962"/>
          </a:xfrm>
        </p:spPr>
      </p:pic>
    </p:spTree>
    <p:extLst>
      <p:ext uri="{BB962C8B-B14F-4D97-AF65-F5344CB8AC3E}">
        <p14:creationId xmlns:p14="http://schemas.microsoft.com/office/powerpoint/2010/main" val="16614129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891" y="870857"/>
            <a:ext cx="8749663" cy="7637417"/>
          </a:xfrm>
        </p:spPr>
      </p:pic>
    </p:spTree>
    <p:extLst>
      <p:ext uri="{BB962C8B-B14F-4D97-AF65-F5344CB8AC3E}">
        <p14:creationId xmlns:p14="http://schemas.microsoft.com/office/powerpoint/2010/main" val="841911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6417" y="-56612"/>
            <a:ext cx="7411389" cy="6914612"/>
          </a:xfrm>
        </p:spPr>
      </p:pic>
    </p:spTree>
    <p:extLst>
      <p:ext uri="{BB962C8B-B14F-4D97-AF65-F5344CB8AC3E}">
        <p14:creationId xmlns:p14="http://schemas.microsoft.com/office/powerpoint/2010/main" val="3685679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955" y="0"/>
            <a:ext cx="5382274" cy="6906911"/>
          </a:xfrm>
        </p:spPr>
      </p:pic>
    </p:spTree>
    <p:extLst>
      <p:ext uri="{BB962C8B-B14F-4D97-AF65-F5344CB8AC3E}">
        <p14:creationId xmlns:p14="http://schemas.microsoft.com/office/powerpoint/2010/main" val="986189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439" y="261257"/>
            <a:ext cx="6913081" cy="6081169"/>
          </a:xfrm>
        </p:spPr>
      </p:pic>
    </p:spTree>
    <p:extLst>
      <p:ext uri="{BB962C8B-B14F-4D97-AF65-F5344CB8AC3E}">
        <p14:creationId xmlns:p14="http://schemas.microsoft.com/office/powerpoint/2010/main" val="28034054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5472" y="-174171"/>
            <a:ext cx="7933508" cy="7933508"/>
          </a:xfrm>
        </p:spPr>
      </p:pic>
    </p:spTree>
    <p:extLst>
      <p:ext uri="{BB962C8B-B14F-4D97-AF65-F5344CB8AC3E}">
        <p14:creationId xmlns:p14="http://schemas.microsoft.com/office/powerpoint/2010/main" val="398335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457" y="-627017"/>
            <a:ext cx="5642989" cy="8464483"/>
          </a:xfrm>
        </p:spPr>
      </p:pic>
    </p:spTree>
    <p:extLst>
      <p:ext uri="{BB962C8B-B14F-4D97-AF65-F5344CB8AC3E}">
        <p14:creationId xmlns:p14="http://schemas.microsoft.com/office/powerpoint/2010/main" val="1283274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240" y="-127431"/>
            <a:ext cx="6007727" cy="6985431"/>
          </a:xfrm>
        </p:spPr>
      </p:pic>
    </p:spTree>
    <p:extLst>
      <p:ext uri="{BB962C8B-B14F-4D97-AF65-F5344CB8AC3E}">
        <p14:creationId xmlns:p14="http://schemas.microsoft.com/office/powerpoint/2010/main" val="10861142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39" y="-243528"/>
            <a:ext cx="6385090" cy="7101528"/>
          </a:xfrm>
        </p:spPr>
      </p:pic>
    </p:spTree>
    <p:extLst>
      <p:ext uri="{BB962C8B-B14F-4D97-AF65-F5344CB8AC3E}">
        <p14:creationId xmlns:p14="http://schemas.microsoft.com/office/powerpoint/2010/main" val="937279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176" y="191589"/>
            <a:ext cx="8179961" cy="6659001"/>
          </a:xfrm>
        </p:spPr>
      </p:pic>
    </p:spTree>
    <p:extLst>
      <p:ext uri="{BB962C8B-B14F-4D97-AF65-F5344CB8AC3E}">
        <p14:creationId xmlns:p14="http://schemas.microsoft.com/office/powerpoint/2010/main" val="2037606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1065" y="91198"/>
            <a:ext cx="7267072" cy="6766802"/>
          </a:xfrm>
        </p:spPr>
      </p:pic>
    </p:spTree>
    <p:extLst>
      <p:ext uri="{BB962C8B-B14F-4D97-AF65-F5344CB8AC3E}">
        <p14:creationId xmlns:p14="http://schemas.microsoft.com/office/powerpoint/2010/main" val="2789189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6525" y="0"/>
            <a:ext cx="7138950" cy="7328961"/>
          </a:xfrm>
        </p:spPr>
      </p:pic>
    </p:spTree>
    <p:extLst>
      <p:ext uri="{BB962C8B-B14F-4D97-AF65-F5344CB8AC3E}">
        <p14:creationId xmlns:p14="http://schemas.microsoft.com/office/powerpoint/2010/main" val="211917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901" y="-339634"/>
            <a:ext cx="5775389" cy="7620000"/>
          </a:xfrm>
        </p:spPr>
      </p:pic>
    </p:spTree>
    <p:extLst>
      <p:ext uri="{BB962C8B-B14F-4D97-AF65-F5344CB8AC3E}">
        <p14:creationId xmlns:p14="http://schemas.microsoft.com/office/powerpoint/2010/main" val="1969492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608" y="0"/>
            <a:ext cx="6443196" cy="6124712"/>
          </a:xfrm>
        </p:spPr>
      </p:pic>
    </p:spTree>
    <p:extLst>
      <p:ext uri="{BB962C8B-B14F-4D97-AF65-F5344CB8AC3E}">
        <p14:creationId xmlns:p14="http://schemas.microsoft.com/office/powerpoint/2010/main" val="1679633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225" y="0"/>
            <a:ext cx="6527800" cy="6858000"/>
          </a:xfrm>
        </p:spPr>
      </p:pic>
    </p:spTree>
    <p:extLst>
      <p:ext uri="{BB962C8B-B14F-4D97-AF65-F5344CB8AC3E}">
        <p14:creationId xmlns:p14="http://schemas.microsoft.com/office/powerpoint/2010/main" val="25128500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96" y="-112917"/>
            <a:ext cx="6970917" cy="6970917"/>
          </a:xfrm>
        </p:spPr>
      </p:pic>
    </p:spTree>
    <p:extLst>
      <p:ext uri="{BB962C8B-B14F-4D97-AF65-F5344CB8AC3E}">
        <p14:creationId xmlns:p14="http://schemas.microsoft.com/office/powerpoint/2010/main" val="35123311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9261" y="5588975"/>
            <a:ext cx="1333500" cy="952500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74" y="5901077"/>
            <a:ext cx="1484709" cy="84058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340" y="1357483"/>
            <a:ext cx="5257800" cy="487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013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N°182</dc:title>
  <dc:creator>Perroquet34740</dc:creator>
  <cp:lastModifiedBy>user</cp:lastModifiedBy>
  <cp:revision>7</cp:revision>
  <dcterms:created xsi:type="dcterms:W3CDTF">2025-12-01T12:39:39Z</dcterms:created>
  <dcterms:modified xsi:type="dcterms:W3CDTF">2025-12-01T14:16:52Z</dcterms:modified>
  <cp:contentStatus/>
</cp:coreProperties>
</file>