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2" r:id="rId3"/>
    <p:sldId id="270" r:id="rId4"/>
    <p:sldId id="269" r:id="rId5"/>
    <p:sldId id="268" r:id="rId6"/>
    <p:sldId id="267" r:id="rId7"/>
    <p:sldId id="266" r:id="rId8"/>
    <p:sldId id="265" r:id="rId9"/>
    <p:sldId id="264" r:id="rId10"/>
    <p:sldId id="263" r:id="rId11"/>
    <p:sldId id="262" r:id="rId12"/>
    <p:sldId id="261" r:id="rId13"/>
    <p:sldId id="260" r:id="rId14"/>
    <p:sldId id="259" r:id="rId15"/>
    <p:sldId id="258" r:id="rId16"/>
    <p:sldId id="257" r:id="rId17"/>
    <p:sldId id="273" r:id="rId18"/>
    <p:sldId id="274" r:id="rId19"/>
    <p:sldId id="275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8" autoAdjust="0"/>
    <p:restoredTop sz="94660"/>
  </p:normalViewPr>
  <p:slideViewPr>
    <p:cSldViewPr snapToGrid="0">
      <p:cViewPr varScale="1">
        <p:scale>
          <a:sx n="53" d="100"/>
          <a:sy n="53" d="100"/>
        </p:scale>
        <p:origin x="78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28/11/2025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28/11/2025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28/11/2025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28/11/2025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xmlns="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xmlns="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28/11/2025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xmlns="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xmlns="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28/11/2025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xmlns="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28/11/2025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xmlns="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xmlns="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28/11/2025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xmlns="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28/11/2025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28/11/2025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xmlns="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28/11/2025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xmlns="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28/11/2025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rive&#10;&#10;Le contenu généré par l’IA peut être incorrect.">
            <a:extLst>
              <a:ext uri="{FF2B5EF4-FFF2-40B4-BE49-F238E27FC236}">
                <a16:creationId xmlns:a16="http://schemas.microsoft.com/office/drawing/2014/main" xmlns="" id="{048DF6AC-4D3D-FA51-AA7B-991B7B27DDF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8BF9FA4E-49C7-47BB-0B9A-9DE93F7DD994}"/>
              </a:ext>
            </a:extLst>
          </p:cNvPr>
          <p:cNvSpPr txBox="1"/>
          <p:nvPr/>
        </p:nvSpPr>
        <p:spPr>
          <a:xfrm>
            <a:off x="1714164" y="6117335"/>
            <a:ext cx="9453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Grand Site des Deux Caps, au plus près des côtes anglaises.</a:t>
            </a:r>
          </a:p>
        </p:txBody>
      </p:sp>
      <p:sp>
        <p:nvSpPr>
          <p:cNvPr id="2" name="Rectangle 1"/>
          <p:cNvSpPr/>
          <p:nvPr/>
        </p:nvSpPr>
        <p:spPr>
          <a:xfrm>
            <a:off x="1714164" y="1088571"/>
            <a:ext cx="862595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LES HAUTS DE FRANCE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14:vortex dir="r"/>
        <p:sndAc>
          <p:stSnd loop="1">
            <p:snd r:embed="rId2" name="Didier NELL - Hymne des Hauts de France  Clip Officiel.wav"/>
          </p:stSnd>
        </p:sndAc>
      </p:transition>
    </mc:Choice>
    <mc:Fallback>
      <p:transition spd="slow" advTm="15000">
        <p:fade/>
        <p:sndAc>
          <p:stSnd loop="1">
            <p:snd r:embed="rId2" name="Didier NELL - Hymne des Hauts de France  Clip Officie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colline, herbe&#10;&#10;Le contenu généré par l’IA peut être incorrect.">
            <a:extLst>
              <a:ext uri="{FF2B5EF4-FFF2-40B4-BE49-F238E27FC236}">
                <a16:creationId xmlns:a16="http://schemas.microsoft.com/office/drawing/2014/main" xmlns="" id="{B790CA23-B45A-56B4-6C0B-92ED3889C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376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C17DA6E6-F302-EE0B-5574-F61C3DF3230B}"/>
              </a:ext>
            </a:extLst>
          </p:cNvPr>
          <p:cNvSpPr txBox="1"/>
          <p:nvPr/>
        </p:nvSpPr>
        <p:spPr>
          <a:xfrm>
            <a:off x="256032" y="3547872"/>
            <a:ext cx="33162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 terril à Escaudain, au cœur du bassin minier près de Valenciennes.</a:t>
            </a: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hotographie aérienne, herbe, paysage&#10;&#10;Le contenu généré par l’IA peut être incorrect.">
            <a:extLst>
              <a:ext uri="{FF2B5EF4-FFF2-40B4-BE49-F238E27FC236}">
                <a16:creationId xmlns:a16="http://schemas.microsoft.com/office/drawing/2014/main" xmlns="" id="{3DFD0883-1E12-761C-2E5C-BD6E1D0B2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120" y="531000"/>
            <a:ext cx="8699441" cy="579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AAAC8443-FDD0-9DAE-F64A-F04B39ABBDC7}"/>
              </a:ext>
            </a:extLst>
          </p:cNvPr>
          <p:cNvSpPr txBox="1"/>
          <p:nvPr/>
        </p:nvSpPr>
        <p:spPr>
          <a:xfrm>
            <a:off x="9497568" y="3429000"/>
            <a:ext cx="24749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baie de Somme, l'anse du Hourdel.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nuage, ciel&#10;&#10;Le contenu généré par l’IA peut être incorrect.">
            <a:extLst>
              <a:ext uri="{FF2B5EF4-FFF2-40B4-BE49-F238E27FC236}">
                <a16:creationId xmlns:a16="http://schemas.microsoft.com/office/drawing/2014/main" xmlns="" id="{61D53DCD-0988-9E6D-34D1-8BEE6C51BD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472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BC705CCD-AA1E-D6AB-EA70-63FB14059726}"/>
              </a:ext>
            </a:extLst>
          </p:cNvPr>
          <p:cNvSpPr txBox="1"/>
          <p:nvPr/>
        </p:nvSpPr>
        <p:spPr>
          <a:xfrm>
            <a:off x="451104" y="4059936"/>
            <a:ext cx="3157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Saint-Leu à Amiens (Somme)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orloge, bâtiment&#10;&#10;Le contenu généré par l’IA peut être incorrect.">
            <a:extLst>
              <a:ext uri="{FF2B5EF4-FFF2-40B4-BE49-F238E27FC236}">
                <a16:creationId xmlns:a16="http://schemas.microsoft.com/office/drawing/2014/main" xmlns="" id="{8BC4D588-0439-5A8B-6232-F639611ED0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5350" y="279000"/>
            <a:ext cx="459434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1F99A98B-281A-D534-FEA2-F84B2C16DBFA}"/>
              </a:ext>
            </a:extLst>
          </p:cNvPr>
          <p:cNvSpPr txBox="1"/>
          <p:nvPr/>
        </p:nvSpPr>
        <p:spPr>
          <a:xfrm>
            <a:off x="8278368" y="2621280"/>
            <a:ext cx="375513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	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Montdidier (Somme, France) -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L'hôtel de ville.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Juste à gauche, se trouve l' Office du Tourisme (façade blanche et toit d'ardoises).</a:t>
            </a: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xmlns="" id="{35EC965A-3939-6D3E-06BD-3464F25E54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2850" y="279000"/>
            <a:ext cx="945369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628937D9-BB77-294D-A335-2AFD1446C33C}"/>
              </a:ext>
            </a:extLst>
          </p:cNvPr>
          <p:cNvSpPr txBox="1"/>
          <p:nvPr/>
        </p:nvSpPr>
        <p:spPr>
          <a:xfrm>
            <a:off x="255554" y="3733800"/>
            <a:ext cx="1987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Beffroi de Compiègne (Oise)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ropriété, ciel&#10;&#10;Le contenu généré par l’IA peut être incorrect.">
            <a:extLst>
              <a:ext uri="{FF2B5EF4-FFF2-40B4-BE49-F238E27FC236}">
                <a16:creationId xmlns:a16="http://schemas.microsoft.com/office/drawing/2014/main" xmlns="" id="{15F51A86-FAAD-D919-336D-932D16E6B8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000" y="819000"/>
            <a:ext cx="11600000" cy="52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792F5761-AC30-7BCC-A1D8-B4BD61CFD174}"/>
              </a:ext>
            </a:extLst>
          </p:cNvPr>
          <p:cNvSpPr txBox="1"/>
          <p:nvPr/>
        </p:nvSpPr>
        <p:spPr>
          <a:xfrm>
            <a:off x="731520" y="6027003"/>
            <a:ext cx="11286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Ferme picarde avec colombages à Moncheaux-lès-Frévent près de Saint-Pol-sur-Ternoise (Ternois)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xmlns="" id="{EA8CD563-DC18-DF95-8AB0-377776641D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448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90E9A980-0985-7701-402E-7C105B038746}"/>
              </a:ext>
            </a:extLst>
          </p:cNvPr>
          <p:cNvSpPr txBox="1"/>
          <p:nvPr/>
        </p:nvSpPr>
        <p:spPr>
          <a:xfrm>
            <a:off x="9058656" y="2974848"/>
            <a:ext cx="29260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: Laventie, Place du 8 mai. À gauche, l'église Saint-Vaast, à droite, l'Hôtel de Ville.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texte, ciel&#10;&#10;Le contenu généré par l’IA peut être incorrect.">
            <a:extLst>
              <a:ext uri="{FF2B5EF4-FFF2-40B4-BE49-F238E27FC236}">
                <a16:creationId xmlns:a16="http://schemas.microsoft.com/office/drawing/2014/main" xmlns="" id="{A4706250-0B54-8126-AB85-7CA3A96DC1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1751" y="279000"/>
            <a:ext cx="9498229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51060B74-55E2-78F4-97DD-F3AA6667C52B}"/>
              </a:ext>
            </a:extLst>
          </p:cNvPr>
          <p:cNvSpPr txBox="1"/>
          <p:nvPr/>
        </p:nvSpPr>
        <p:spPr>
          <a:xfrm>
            <a:off x="365444" y="3535680"/>
            <a:ext cx="1999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Rues typiques à Bergues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Le contenu généré par l’IA peut être incorrect.">
            <a:extLst>
              <a:ext uri="{FF2B5EF4-FFF2-40B4-BE49-F238E27FC236}">
                <a16:creationId xmlns:a16="http://schemas.microsoft.com/office/drawing/2014/main" xmlns="" id="{366E752F-3848-8091-87D0-A71E4457EE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064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597EA814-6D4B-F4BE-328A-525AAD95C70E}"/>
              </a:ext>
            </a:extLst>
          </p:cNvPr>
          <p:cNvSpPr txBox="1"/>
          <p:nvPr/>
        </p:nvSpPr>
        <p:spPr>
          <a:xfrm>
            <a:off x="9070848" y="3429000"/>
            <a:ext cx="2999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Estaminet flamand à Godewaersvelde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erbe&#10;&#10;Le contenu généré par l’IA peut être incorrect.">
            <a:extLst>
              <a:ext uri="{FF2B5EF4-FFF2-40B4-BE49-F238E27FC236}">
                <a16:creationId xmlns:a16="http://schemas.microsoft.com/office/drawing/2014/main" xmlns="" id="{A22D44B2-51DE-831F-F430-8FF8FDEFA8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53" y="307848"/>
            <a:ext cx="945369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B189903C-78F3-6EA5-441B-7B5246613160}"/>
              </a:ext>
            </a:extLst>
          </p:cNvPr>
          <p:cNvSpPr txBox="1"/>
          <p:nvPr/>
        </p:nvSpPr>
        <p:spPr>
          <a:xfrm>
            <a:off x="2486690" y="6146183"/>
            <a:ext cx="9705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Ancienne prévôté de Labeuvrière à l'est de Béthune</a:t>
            </a:r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tour&#10;&#10;Le contenu généré par l’IA peut être incorrect.">
            <a:extLst>
              <a:ext uri="{FF2B5EF4-FFF2-40B4-BE49-F238E27FC236}">
                <a16:creationId xmlns:a16="http://schemas.microsoft.com/office/drawing/2014/main" xmlns="" id="{E84E475D-FEC8-F814-EC5F-F070187ECE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9726" y="261000"/>
            <a:ext cx="3732548" cy="6336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DFDFCA04-D0C5-F40B-4F13-68776624AC9F}"/>
              </a:ext>
            </a:extLst>
          </p:cNvPr>
          <p:cNvSpPr txBox="1"/>
          <p:nvPr/>
        </p:nvSpPr>
        <p:spPr>
          <a:xfrm>
            <a:off x="707136" y="4315968"/>
            <a:ext cx="39615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beffroi de Béthune.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tour, herbe&#10;&#10;Le contenu généré par l’IA peut être incorrect.">
            <a:extLst>
              <a:ext uri="{FF2B5EF4-FFF2-40B4-BE49-F238E27FC236}">
                <a16:creationId xmlns:a16="http://schemas.microsoft.com/office/drawing/2014/main" xmlns="" id="{9535571E-9B16-8981-E097-B11BF12B45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9218" y="279000"/>
            <a:ext cx="6470611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C2F24C57-A283-35C2-E4D6-72A6F8C4AC71}"/>
              </a:ext>
            </a:extLst>
          </p:cNvPr>
          <p:cNvSpPr txBox="1"/>
          <p:nvPr/>
        </p:nvSpPr>
        <p:spPr>
          <a:xfrm>
            <a:off x="9521952" y="4084320"/>
            <a:ext cx="2779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L'hôtel de ville de Calais avec son beffroi.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arbre&#10;&#10;Le contenu généré par l’IA peut être incorrect.">
            <a:extLst>
              <a:ext uri="{FF2B5EF4-FFF2-40B4-BE49-F238E27FC236}">
                <a16:creationId xmlns:a16="http://schemas.microsoft.com/office/drawing/2014/main" xmlns="" id="{0640CCD5-91A4-63C0-2310-68D5F1DA76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A06FE295-CCFE-5FD4-D0B0-C92C0324BD4B}"/>
              </a:ext>
            </a:extLst>
          </p:cNvPr>
          <p:cNvSpPr txBox="1"/>
          <p:nvPr/>
        </p:nvSpPr>
        <p:spPr>
          <a:xfrm>
            <a:off x="2487168" y="6117335"/>
            <a:ext cx="9204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terrils de la fosse no 11 - 19 des mines de Lens.</a:t>
            </a: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our, arbre&#10;&#10;Le contenu généré par l’IA peut être incorrect.">
            <a:extLst>
              <a:ext uri="{FF2B5EF4-FFF2-40B4-BE49-F238E27FC236}">
                <a16:creationId xmlns:a16="http://schemas.microsoft.com/office/drawing/2014/main" xmlns="" id="{DF0049F1-A8E1-80C8-30CB-9F8A2A7CF7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0406" y="279000"/>
            <a:ext cx="606498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5711ACD8-97F1-C7FB-B9A0-A0F6634517B7}"/>
              </a:ext>
            </a:extLst>
          </p:cNvPr>
          <p:cNvSpPr txBox="1"/>
          <p:nvPr/>
        </p:nvSpPr>
        <p:spPr>
          <a:xfrm>
            <a:off x="292608" y="3697225"/>
            <a:ext cx="28285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chevalements de la fosse minière Arenberg.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tour&#10;&#10;Le contenu généré par l’IA peut être incorrect.">
            <a:extLst>
              <a:ext uri="{FF2B5EF4-FFF2-40B4-BE49-F238E27FC236}">
                <a16:creationId xmlns:a16="http://schemas.microsoft.com/office/drawing/2014/main" xmlns="" id="{27069CFE-1DC3-7211-07C0-EEB111273B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181" y="279000"/>
            <a:ext cx="947591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443B3415-2C24-C20A-E7A9-81BC6D4DA3C4}"/>
              </a:ext>
            </a:extLst>
          </p:cNvPr>
          <p:cNvSpPr txBox="1"/>
          <p:nvPr/>
        </p:nvSpPr>
        <p:spPr>
          <a:xfrm>
            <a:off x="10046208" y="3429000"/>
            <a:ext cx="2145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cathédrale Notre-Dame d'Amiens.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xmlns="" id="{CC73107D-FEC6-DC8B-B96D-E3E77680E4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B8DD6F10-4C15-29F7-7C9D-002E90F71D6D}"/>
              </a:ext>
            </a:extLst>
          </p:cNvPr>
          <p:cNvSpPr txBox="1"/>
          <p:nvPr/>
        </p:nvSpPr>
        <p:spPr>
          <a:xfrm>
            <a:off x="3755136" y="6181344"/>
            <a:ext cx="10521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cathédrale Notre-Dame de Laon.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offre, cathédrale, chapelle&#10;&#10;Le contenu généré par l’IA peut être incorrect.">
            <a:extLst>
              <a:ext uri="{FF2B5EF4-FFF2-40B4-BE49-F238E27FC236}">
                <a16:creationId xmlns:a16="http://schemas.microsoft.com/office/drawing/2014/main" xmlns="" id="{9A52D283-DAEE-488D-D36F-BDC802FDA4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6973" y="279000"/>
            <a:ext cx="472351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EA70DFF9-5B34-629E-ADDF-499B157A4A61}"/>
              </a:ext>
            </a:extLst>
          </p:cNvPr>
          <p:cNvSpPr txBox="1"/>
          <p:nvPr/>
        </p:nvSpPr>
        <p:spPr>
          <a:xfrm>
            <a:off x="682752" y="3624072"/>
            <a:ext cx="33284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Nef de la cathédrale Saint-Gervais-et-Saint-Protais de Soissons.</a:t>
            </a: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xmlns="" id="{2131C33B-D700-6965-4466-02E308D7D5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144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E144C437-523E-6077-AF6B-4A8A3DF58753}"/>
              </a:ext>
            </a:extLst>
          </p:cNvPr>
          <p:cNvSpPr txBox="1"/>
          <p:nvPr/>
        </p:nvSpPr>
        <p:spPr>
          <a:xfrm>
            <a:off x="9083040" y="3328416"/>
            <a:ext cx="31089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cathédrale Notre-Dame de Senlis avec sa flèche du XIIIe siècle.</a:t>
            </a:r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bâtiment, Symétrie, coffre&#10;&#10;Le contenu généré par l’IA peut être incorrect.">
            <a:extLst>
              <a:ext uri="{FF2B5EF4-FFF2-40B4-BE49-F238E27FC236}">
                <a16:creationId xmlns:a16="http://schemas.microsoft.com/office/drawing/2014/main" xmlns="" id="{5A5BD184-E7CB-F649-536E-D854154BBE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8342" y="279000"/>
            <a:ext cx="9762701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F5F5300A-7001-BE2F-CF50-64CA4A200C83}"/>
              </a:ext>
            </a:extLst>
          </p:cNvPr>
          <p:cNvSpPr txBox="1"/>
          <p:nvPr/>
        </p:nvSpPr>
        <p:spPr>
          <a:xfrm>
            <a:off x="0" y="2852928"/>
            <a:ext cx="192834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Chœur de la cathédrale Saint-Pierre de Beauvais.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D3C7A8EA-B8C9-83DA-B681-68F18139FD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047" y="279000"/>
            <a:ext cx="950942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AEA1B2B5-EAF0-A249-C6B6-6602278E0D12}"/>
              </a:ext>
            </a:extLst>
          </p:cNvPr>
          <p:cNvSpPr txBox="1"/>
          <p:nvPr/>
        </p:nvSpPr>
        <p:spPr>
          <a:xfrm>
            <a:off x="10094976" y="3560064"/>
            <a:ext cx="2011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citadelle de Montreuil.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Le contenu généré par l’IA peut être incorrect.">
            <a:extLst>
              <a:ext uri="{FF2B5EF4-FFF2-40B4-BE49-F238E27FC236}">
                <a16:creationId xmlns:a16="http://schemas.microsoft.com/office/drawing/2014/main" xmlns="" id="{69C32F96-50C6-B079-8940-05E730C1BB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9767" y="279000"/>
            <a:ext cx="950943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FEE734B5-85D1-EB0A-129A-850749865B81}"/>
              </a:ext>
            </a:extLst>
          </p:cNvPr>
          <p:cNvSpPr txBox="1"/>
          <p:nvPr/>
        </p:nvSpPr>
        <p:spPr>
          <a:xfrm>
            <a:off x="262795" y="3429000"/>
            <a:ext cx="22067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Douves et remparts de l'enceinte du Quesnoy.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aérien, Vue plongeante, arbre&#10;&#10;Le contenu généré par l’IA peut être incorrect.">
            <a:extLst>
              <a:ext uri="{FF2B5EF4-FFF2-40B4-BE49-F238E27FC236}">
                <a16:creationId xmlns:a16="http://schemas.microsoft.com/office/drawing/2014/main" xmlns="" id="{FD32E220-DE43-7C92-E72B-4C552687A8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804" y="279000"/>
            <a:ext cx="945371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A8987A4C-5123-7DD9-162D-44DB9349BFA7}"/>
              </a:ext>
            </a:extLst>
          </p:cNvPr>
          <p:cNvSpPr txBox="1"/>
          <p:nvPr/>
        </p:nvSpPr>
        <p:spPr>
          <a:xfrm>
            <a:off x="10155936" y="3535680"/>
            <a:ext cx="20360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château de Chantilly dans son parc.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bre&#10;&#10;Le contenu généré par l’IA peut être incorrect.">
            <a:extLst>
              <a:ext uri="{FF2B5EF4-FFF2-40B4-BE49-F238E27FC236}">
                <a16:creationId xmlns:a16="http://schemas.microsoft.com/office/drawing/2014/main" xmlns="" id="{1922C98B-5509-ABC8-A067-4EC05E4185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7318" y="279000"/>
            <a:ext cx="894008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3445F70B-F42C-7397-9E70-06579FF3F628}"/>
              </a:ext>
            </a:extLst>
          </p:cNvPr>
          <p:cNvSpPr txBox="1"/>
          <p:nvPr/>
        </p:nvSpPr>
        <p:spPr>
          <a:xfrm>
            <a:off x="499872" y="3428999"/>
            <a:ext cx="256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château de Pierrefonds.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lais, Architecture classique&#10;&#10;Le contenu généré par l’IA peut être incorrect.">
            <a:extLst>
              <a:ext uri="{FF2B5EF4-FFF2-40B4-BE49-F238E27FC236}">
                <a16:creationId xmlns:a16="http://schemas.microsoft.com/office/drawing/2014/main" xmlns="" id="{AA94E102-D663-72AE-FB2B-79D6C96313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592" y="279000"/>
            <a:ext cx="879390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4A8ED86F-0857-2757-61E4-E19BB37BE128}"/>
              </a:ext>
            </a:extLst>
          </p:cNvPr>
          <p:cNvSpPr txBox="1"/>
          <p:nvPr/>
        </p:nvSpPr>
        <p:spPr>
          <a:xfrm>
            <a:off x="9302496" y="4206240"/>
            <a:ext cx="27310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Château de Compiègne.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eau&#10;&#10;Le contenu généré par l’IA peut être incorrect.">
            <a:extLst>
              <a:ext uri="{FF2B5EF4-FFF2-40B4-BE49-F238E27FC236}">
                <a16:creationId xmlns:a16="http://schemas.microsoft.com/office/drawing/2014/main" xmlns="" id="{C5E07560-D06B-897A-988A-346B6993E4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9904" y="533400"/>
            <a:ext cx="7802880" cy="57912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77C530C4-5FD8-EC03-29B2-75919605FC75}"/>
              </a:ext>
            </a:extLst>
          </p:cNvPr>
          <p:cNvSpPr txBox="1"/>
          <p:nvPr/>
        </p:nvSpPr>
        <p:spPr>
          <a:xfrm>
            <a:off x="4632960" y="5862935"/>
            <a:ext cx="6839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château d'</a:t>
            </a:r>
            <a:r>
              <a:rPr lang="fr-FR" sz="2400" b="1" dirty="0" err="1">
                <a:solidFill>
                  <a:schemeClr val="bg1"/>
                </a:solidFill>
              </a:rPr>
              <a:t>Olhain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arche&#10;&#10;Le contenu généré par l’IA peut être incorrect.">
            <a:extLst>
              <a:ext uri="{FF2B5EF4-FFF2-40B4-BE49-F238E27FC236}">
                <a16:creationId xmlns:a16="http://schemas.microsoft.com/office/drawing/2014/main" xmlns="" id="{FB85BC77-618F-6F62-20B5-BECBA4FC52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0552" y="279000"/>
            <a:ext cx="912219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D744B212-BDFE-0088-A3A4-AB27DF85600B}"/>
              </a:ext>
            </a:extLst>
          </p:cNvPr>
          <p:cNvSpPr txBox="1"/>
          <p:nvPr/>
        </p:nvSpPr>
        <p:spPr>
          <a:xfrm>
            <a:off x="97536" y="3087623"/>
            <a:ext cx="23530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vieille ville perchée de Laon vue de la cathédrale.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hicule terrestre, véhicule&#10;&#10;Le contenu généré par l’IA peut être incorrect.">
            <a:extLst>
              <a:ext uri="{FF2B5EF4-FFF2-40B4-BE49-F238E27FC236}">
                <a16:creationId xmlns:a16="http://schemas.microsoft.com/office/drawing/2014/main" xmlns="" id="{2D6EF3EC-2DC1-ED60-2E74-96F2A00D7C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576" y="459000"/>
            <a:ext cx="9823271" cy="594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814225AD-17FB-6CF3-00A7-91CBE760BAF3}"/>
              </a:ext>
            </a:extLst>
          </p:cNvPr>
          <p:cNvSpPr txBox="1"/>
          <p:nvPr/>
        </p:nvSpPr>
        <p:spPr>
          <a:xfrm>
            <a:off x="10314432" y="3096768"/>
            <a:ext cx="17434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Maisons de la place des Héros d'Arras.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xmlns="" id="{67DC6108-B5DC-01E0-EA4E-3199F4520A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5992" y="279000"/>
            <a:ext cx="9453708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8902B7EA-C403-9D58-638F-7B21688AB9E1}"/>
              </a:ext>
            </a:extLst>
          </p:cNvPr>
          <p:cNvSpPr txBox="1"/>
          <p:nvPr/>
        </p:nvSpPr>
        <p:spPr>
          <a:xfrm>
            <a:off x="121920" y="3243072"/>
            <a:ext cx="21940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Château musée et basilique de Boulogne-sur-mer.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chitecture médiévale, repère&#10;&#10;Le contenu généré par l’IA peut être incorrect.">
            <a:extLst>
              <a:ext uri="{FF2B5EF4-FFF2-40B4-BE49-F238E27FC236}">
                <a16:creationId xmlns:a16="http://schemas.microsoft.com/office/drawing/2014/main" xmlns="" id="{F36ECD55-5338-62CC-C41B-2C35B7CBEC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8229" y="203571"/>
            <a:ext cx="9912742" cy="4873769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xmlns="" id="{3FCD8D5D-0AAA-1811-1A6A-6D6BE639E281}"/>
              </a:ext>
            </a:extLst>
          </p:cNvPr>
          <p:cNvSpPr txBox="1"/>
          <p:nvPr/>
        </p:nvSpPr>
        <p:spPr>
          <a:xfrm>
            <a:off x="4034971" y="5428343"/>
            <a:ext cx="9778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Place du Théâtre de Lille.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4221" y="5659175"/>
            <a:ext cx="1333500" cy="9525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643" y="5515449"/>
            <a:ext cx="2190109" cy="1239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589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245</Words>
  <Application>Microsoft Office PowerPoint</Application>
  <PresentationFormat>Grand écran</PresentationFormat>
  <Paragraphs>34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Hautes de France </dc:title>
  <dc:creator>Perroquet34740</dc:creator>
  <cp:lastModifiedBy>user</cp:lastModifiedBy>
  <cp:revision>9</cp:revision>
  <dcterms:created xsi:type="dcterms:W3CDTF">2025-02-28T10:54:19Z</dcterms:created>
  <dcterms:modified xsi:type="dcterms:W3CDTF">2025-11-28T19:50:23Z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