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  <p:sldId id="285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1" autoAdjust="0"/>
    <p:restoredTop sz="94660"/>
  </p:normalViewPr>
  <p:slideViewPr>
    <p:cSldViewPr snapToGrid="0">
      <p:cViewPr varScale="1">
        <p:scale>
          <a:sx n="63" d="100"/>
          <a:sy n="63" d="100"/>
        </p:scale>
        <p:origin x="55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3EB6D9-ABE8-1475-750C-79B023315C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684AE27-4B25-C0AA-BB4E-158BCEF58F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8BFD58-FCB3-168A-2D1D-933382D6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7C203A-505A-5B9A-F2D9-50E710951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90AE02-0469-A310-F8D5-0BD50BB06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43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8F1EA4-61B9-508F-3EE2-7440EBB4E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65BE73-CD43-C49F-4652-60F6365E6B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113369-BF53-4894-F9D7-9B6D4722B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CFFB16-C99A-D60F-B60A-158E92B25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315BA7-1814-676D-4115-85E23833E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026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B44641-E549-8A11-D0B8-6AD2C5AB3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A90050-85C6-C575-33EC-181DD739E9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5B2642-18F5-4D82-746B-85C88B2E6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3A097E-41CF-D946-1B09-9262FF0AC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C1605C-A51A-A14F-1B38-5D66C6212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7383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BC954D-0951-958D-2420-736B23886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25D3D0-DD10-3F84-2FAC-E270236A93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7F21E8-959E-817E-1581-D3E17BD5FF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C71C6F8-FF10-B795-F753-427190231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D6B3B02-2126-32FF-D979-A512BD65C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21ED82D-AE91-7380-F201-D38CCF12C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99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BE0F4C-CCD0-F1B1-7C86-2B4AAECD0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87ADC50-28BA-F5D2-2C13-24D289D45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9DD807-7B7D-03FE-EC1D-FA5A2BCD38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054BA6A-E0D6-6F4A-0917-309AA18FA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65D8554-3E28-15AB-108D-38E151FC60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F8AD9CC-6407-094A-94A1-2078C96C6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3BCEF6D-DDD8-9079-ED5E-E4021D04A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E2DFD50-FD21-64C3-5184-A69AF66A6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93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07B3A8-7076-B15E-C3C0-BD1382C64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34A0528-7646-79E0-07CB-1B416FC35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5E8DF0F-DF1A-1908-F7EF-38B4CA316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6E4134C-C20C-209A-7D7C-0811E703D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23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4295E4D-3317-F045-E29D-100982805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9E41EE6-DD89-1EEE-C4A1-53B6AF638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1A16024-80B1-4229-2156-4F62BFDBF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117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BD0776-0DEE-6266-0FB9-CEC52A994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E99721-0012-8B0F-ECFD-2035598316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362E133-33E6-5A74-A267-CDFB956B0C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2C37D0A-6539-1546-B5C4-3D6040826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889BBD0-D9B6-66B4-A15B-CBB0E91AE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FEAE11E-9D65-ECC8-EBEC-0486DB37D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9334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804139-CC68-977D-DFDF-5CA87F369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C9861A6-DB76-B40C-654C-1E4138ED73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D158B9-F036-5F77-23A4-70ABD41610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B6FCBBB-6EF1-CF58-8B10-1B18E5B05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A64AB4-C939-8729-3C91-A7DC1775C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734228-954C-9BFB-3CB5-EF399610A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29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104DB0-8C9B-0E74-EC7B-230F8A275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5E86AB5-9956-8E63-4A5C-B3C618CD3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ECD19B-A738-E32B-93D4-7C8E669E6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4FA27A-4A25-11BA-44B2-EAA46288E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57818B-E181-8427-AA56-0A49CEE53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1578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8E775D6-C7BD-F89C-18E3-7C04A5388F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3CFC97D-171F-CA2A-812D-23B9666271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5FD482-134A-7344-E7EF-1D0120307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4BC82-D75E-4B3E-BA10-952518AFB53B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8CE36E-8045-3DDD-25B3-09BB45588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A79496-8962-F778-404C-C5D83AE71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949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129D227-7A94-4349-0C0A-58E1A8A6F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83888CB-D31D-8135-414D-3C514DE91F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4424B9-531E-B7BA-9786-6B6C5A7CB2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794BC82-D75E-4B3E-BA10-952518AFB53B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EBB539-8F87-E147-8BB3-8202890B20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74309C-83B1-E7B9-95B0-519470C815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5511E4-C37A-4E23-BC6D-33A6F494C1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80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7030A0"/>
            </a:gs>
            <a:gs pos="99000">
              <a:srgbClr val="7030A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écusson, dessin, Emblème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CE738BBE-EE2D-E731-5295-A45141D3D91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3099" y="639000"/>
            <a:ext cx="5925664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CE64901-C399-D53D-6530-19FD9034D5F6}"/>
              </a:ext>
            </a:extLst>
          </p:cNvPr>
          <p:cNvSpPr txBox="1"/>
          <p:nvPr/>
        </p:nvSpPr>
        <p:spPr>
          <a:xfrm>
            <a:off x="4308953" y="6219000"/>
            <a:ext cx="75657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Armoiries de Santa Clara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298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sndAc>
          <p:stSnd>
            <p:snd r:embed="rId2" name="Infinite Love - Ernesto Cortazar - Relaxing Piano Music - Peaceful Piano - Healing Music.wav"/>
          </p:stSnd>
        </p:sndAc>
      </p:transition>
    </mc:Choice>
    <mc:Fallback>
      <p:transition spd="slow" advClick="0" advTm="12000">
        <p:sndAc>
          <p:stSnd>
            <p:snd r:embed="rId2" name="Infinite Love - Ernesto Cortazar - Relaxing Piano Music - Peaceful Piano - Healing Musi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41B0EDB-2FB7-B8B0-DF13-E44D843AA57C}"/>
              </a:ext>
            </a:extLst>
          </p:cNvPr>
          <p:cNvSpPr txBox="1"/>
          <p:nvPr/>
        </p:nvSpPr>
        <p:spPr>
          <a:xfrm>
            <a:off x="302712" y="474345"/>
            <a:ext cx="11586575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/>
              <a:t>Santa Clara est la capitale de la province cubaine de Villa Clara . Elle occupe une position centrale dans la province et à Cuba. Avec près de 245 959 habitants, Santa Clara est la cinquième ville cubaine la plus peuplée .</a:t>
            </a:r>
          </a:p>
        </p:txBody>
      </p:sp>
    </p:spTree>
    <p:extLst>
      <p:ext uri="{BB962C8B-B14F-4D97-AF65-F5344CB8AC3E}">
        <p14:creationId xmlns:p14="http://schemas.microsoft.com/office/powerpoint/2010/main" val="2714180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6"/>
            </a:gs>
            <a:gs pos="99000">
              <a:schemeClr val="accent6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01C590-48FD-B9A0-CA16-5CE3D5DE2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B5CAE6C5-5CE5-69FF-C070-212CBFC8B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381000"/>
            <a:ext cx="8128000" cy="609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2734821-CBBD-10BB-EF48-876C0593123B}"/>
              </a:ext>
            </a:extLst>
          </p:cNvPr>
          <p:cNvSpPr txBox="1"/>
          <p:nvPr/>
        </p:nvSpPr>
        <p:spPr>
          <a:xfrm>
            <a:off x="2032000" y="5912285"/>
            <a:ext cx="85524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l'arbre de Santa Clara et monument fondateur de la ville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1B607FC-F7A9-3778-2BC0-13FB6F9EAC8D}"/>
              </a:ext>
            </a:extLst>
          </p:cNvPr>
          <p:cNvSpPr txBox="1"/>
          <p:nvPr/>
        </p:nvSpPr>
        <p:spPr>
          <a:xfrm>
            <a:off x="3777989" y="910313"/>
            <a:ext cx="5285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-ville de Santa Clara - Cuba</a:t>
            </a:r>
          </a:p>
        </p:txBody>
      </p:sp>
    </p:spTree>
    <p:extLst>
      <p:ext uri="{BB962C8B-B14F-4D97-AF65-F5344CB8AC3E}">
        <p14:creationId xmlns:p14="http://schemas.microsoft.com/office/powerpoint/2010/main" val="1852430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5"/>
            </a:gs>
            <a:gs pos="99000">
              <a:schemeClr val="accent5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EF048C-316C-9BAC-BD23-83B970CB1E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ument, ciel, sculpture&#10;&#10;Le contenu généré par l’IA peut être incorrect.">
            <a:extLst>
              <a:ext uri="{FF2B5EF4-FFF2-40B4-BE49-F238E27FC236}">
                <a16:creationId xmlns:a16="http://schemas.microsoft.com/office/drawing/2014/main" id="{607BAA05-E2E1-1EB8-6D00-4D14E75E50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6880" y="453000"/>
            <a:ext cx="4464000" cy="59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BA3F88-8F20-1650-83F4-3065B64F1306}"/>
              </a:ext>
            </a:extLst>
          </p:cNvPr>
          <p:cNvSpPr txBox="1"/>
          <p:nvPr/>
        </p:nvSpPr>
        <p:spPr>
          <a:xfrm>
            <a:off x="275573" y="3607496"/>
            <a:ext cx="2893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La statue de Marta Abreu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369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4">
                <a:lumMod val="75000"/>
              </a:schemeClr>
            </a:gs>
            <a:gs pos="99000">
              <a:schemeClr val="accent4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B19CFD-5F21-5518-FBED-087881ACB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tatue&#10;&#10;Le contenu généré par l’IA peut être incorrect.">
            <a:extLst>
              <a:ext uri="{FF2B5EF4-FFF2-40B4-BE49-F238E27FC236}">
                <a16:creationId xmlns:a16="http://schemas.microsoft.com/office/drawing/2014/main" id="{70446AC8-5FA4-5065-26B8-7DFC14E9DC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2AA2CD-D036-452E-A616-6AC13A5548B5}"/>
              </a:ext>
            </a:extLst>
          </p:cNvPr>
          <p:cNvSpPr txBox="1"/>
          <p:nvPr/>
        </p:nvSpPr>
        <p:spPr>
          <a:xfrm>
            <a:off x="3194137" y="6219000"/>
            <a:ext cx="8655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Monument et mausolée de Che Guevara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09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3"/>
            </a:gs>
            <a:gs pos="99000">
              <a:schemeClr val="accent3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84D675-CE52-908F-82DB-29F4B3350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norama, arbre&#10;&#10;Le contenu généré par l’IA peut être incorrect.">
            <a:extLst>
              <a:ext uri="{FF2B5EF4-FFF2-40B4-BE49-F238E27FC236}">
                <a16:creationId xmlns:a16="http://schemas.microsoft.com/office/drawing/2014/main" id="{24A2263A-B57D-FE1E-3812-92033D3249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000" y="1691846"/>
            <a:ext cx="10980000" cy="308383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0A5F0D-2F23-2BAB-84FD-EA9066A6525D}"/>
              </a:ext>
            </a:extLst>
          </p:cNvPr>
          <p:cNvSpPr txBox="1"/>
          <p:nvPr/>
        </p:nvSpPr>
        <p:spPr>
          <a:xfrm>
            <a:off x="864295" y="4775680"/>
            <a:ext cx="109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panoramique du parc Carmen (Parque </a:t>
            </a:r>
            <a:r>
              <a:rPr lang="fr-FR" sz="2400" b="1" dirty="0" err="1">
                <a:solidFill>
                  <a:srgbClr val="FFFF00"/>
                </a:solidFill>
              </a:rPr>
              <a:t>del</a:t>
            </a:r>
            <a:r>
              <a:rPr lang="fr-FR" sz="2400" b="1" dirty="0">
                <a:solidFill>
                  <a:srgbClr val="FFFF00"/>
                </a:solidFill>
              </a:rPr>
              <a:t> Carmen) à Santa Clara, Cuba -</a:t>
            </a:r>
          </a:p>
        </p:txBody>
      </p:sp>
    </p:spTree>
    <p:extLst>
      <p:ext uri="{BB962C8B-B14F-4D97-AF65-F5344CB8AC3E}">
        <p14:creationId xmlns:p14="http://schemas.microsoft.com/office/powerpoint/2010/main" val="1830837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2"/>
            </a:gs>
            <a:gs pos="99000">
              <a:schemeClr val="accent2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13328D-6226-235E-396B-7F466985B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B608A17F-ACC7-F293-6C3F-58A776FE36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501214"/>
            <a:ext cx="744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4A601B-AB32-5668-B301-011FCECC3A50}"/>
              </a:ext>
            </a:extLst>
          </p:cNvPr>
          <p:cNvSpPr txBox="1"/>
          <p:nvPr/>
        </p:nvSpPr>
        <p:spPr>
          <a:xfrm>
            <a:off x="3845490" y="6081214"/>
            <a:ext cx="9983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bâtiment de la gare de Santa Clara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5683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1"/>
            </a:gs>
            <a:gs pos="99000">
              <a:schemeClr val="accent1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315440-E8D5-54FC-FD33-8396207349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eubles&#10;&#10;Le contenu généré par l’IA peut être incorrect.">
            <a:extLst>
              <a:ext uri="{FF2B5EF4-FFF2-40B4-BE49-F238E27FC236}">
                <a16:creationId xmlns:a16="http://schemas.microsoft.com/office/drawing/2014/main" id="{8BD13711-990B-72B5-B57F-EF1C64D6B3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5277" y="369000"/>
            <a:ext cx="3660289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C5029A-0C70-24A2-6958-1FADEB5D7063}"/>
              </a:ext>
            </a:extLst>
          </p:cNvPr>
          <p:cNvSpPr txBox="1"/>
          <p:nvPr/>
        </p:nvSpPr>
        <p:spPr>
          <a:xfrm>
            <a:off x="7954027" y="2417523"/>
            <a:ext cx="41335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L'hôtel Santa Clara Libre, situé de l'autre côté du Parque Vidal, était le plus haut bâtiment en dehors de La Havane dans les années 1950 et 1960.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667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tx2"/>
            </a:gs>
            <a:gs pos="99000">
              <a:schemeClr val="tx2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D347FD-844D-202F-3232-3A429B5E0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7A9BE814-C325-F466-64CC-7B9AAD6921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4038" y="338374"/>
            <a:ext cx="8343924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6EF2F6-8B43-B78F-78F4-3374C025FF48}"/>
              </a:ext>
            </a:extLst>
          </p:cNvPr>
          <p:cNvSpPr txBox="1"/>
          <p:nvPr/>
        </p:nvSpPr>
        <p:spPr>
          <a:xfrm>
            <a:off x="66805" y="5918374"/>
            <a:ext cx="121251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gare Marta Abreu se situe en face du parc des Martyrs. Au centre se dresse le monument à pilier tronqué dédié aux martyrs de la guerre d'indépendance coloniale.</a:t>
            </a:r>
          </a:p>
        </p:txBody>
      </p:sp>
    </p:spTree>
    <p:extLst>
      <p:ext uri="{BB962C8B-B14F-4D97-AF65-F5344CB8AC3E}">
        <p14:creationId xmlns:p14="http://schemas.microsoft.com/office/powerpoint/2010/main" val="493911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39D503-7E9C-48B9-663F-9CE6DF2BE4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D913898D-C835-30A8-E37B-4DB0C338B8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84501C-41CD-3848-4D5A-D08E108D506C}"/>
              </a:ext>
            </a:extLst>
          </p:cNvPr>
          <p:cNvSpPr txBox="1"/>
          <p:nvPr/>
        </p:nvSpPr>
        <p:spPr>
          <a:xfrm>
            <a:off x="3269292" y="6286500"/>
            <a:ext cx="9156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 Vidal au centre-ville de Santa Clara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58445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C00000"/>
            </a:gs>
            <a:gs pos="99000">
              <a:srgbClr val="C00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291991-D87E-8929-9AE7-F5BA75175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almier&#10;&#10;Le contenu généré par l’IA peut être incorrect.">
            <a:extLst>
              <a:ext uri="{FF2B5EF4-FFF2-40B4-BE49-F238E27FC236}">
                <a16:creationId xmlns:a16="http://schemas.microsoft.com/office/drawing/2014/main" id="{B5688BF4-648B-1A1B-6B93-D23F4E19C5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07784F-0A75-EEEA-C5EA-D9ACD626A538}"/>
              </a:ext>
            </a:extLst>
          </p:cNvPr>
          <p:cNvSpPr txBox="1"/>
          <p:nvPr/>
        </p:nvSpPr>
        <p:spPr>
          <a:xfrm>
            <a:off x="3551129" y="5873373"/>
            <a:ext cx="7985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Monument et musée de Che Guevara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65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FF0000"/>
            </a:gs>
            <a:gs pos="99000">
              <a:srgbClr val="FF0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F3EBE0-8136-30B6-6EAF-90D66858C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A205F898-9F26-B3D2-6700-58C873E2C9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6672" y="459000"/>
            <a:ext cx="4455000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BC24A3-855B-F39B-FC85-1FD51954FFC8}"/>
              </a:ext>
            </a:extLst>
          </p:cNvPr>
          <p:cNvSpPr txBox="1"/>
          <p:nvPr/>
        </p:nvSpPr>
        <p:spPr>
          <a:xfrm>
            <a:off x="1876947" y="6399000"/>
            <a:ext cx="8438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Carmen, qui est la plus ancienne église de la ville.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91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FFC000"/>
            </a:gs>
            <a:gs pos="99000">
              <a:srgbClr val="FFC0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5A77BA-55C7-A69F-334A-DB0CF32D4F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67A62BDB-4C9B-63A5-29F8-10990F417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7819" y="381000"/>
            <a:ext cx="8128000" cy="609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1662B4-1225-B9CB-A142-28018ADB742D}"/>
              </a:ext>
            </a:extLst>
          </p:cNvPr>
          <p:cNvSpPr txBox="1"/>
          <p:nvPr/>
        </p:nvSpPr>
        <p:spPr>
          <a:xfrm>
            <a:off x="9977677" y="3488499"/>
            <a:ext cx="22143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Théâtre La </a:t>
            </a:r>
            <a:r>
              <a:rPr lang="fr-FR" sz="2400" b="1" dirty="0" err="1"/>
              <a:t>Caridad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2625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FFFF00"/>
            </a:gs>
            <a:gs pos="99000">
              <a:srgbClr val="FFFF0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D8DB54-80BF-8DF6-D2DA-74D4AF2537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3A19DA7C-9585-EFD8-ED66-4BFCC69795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D8D85B-B1F9-3569-7D2B-97C260B79BCF}"/>
              </a:ext>
            </a:extLst>
          </p:cNvPr>
          <p:cNvSpPr txBox="1"/>
          <p:nvPr/>
        </p:nvSpPr>
        <p:spPr>
          <a:xfrm>
            <a:off x="488515" y="3893425"/>
            <a:ext cx="17661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La Divina Pastora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36949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92D050"/>
            </a:gs>
            <a:gs pos="99000">
              <a:srgbClr val="92D05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B66B85-6FF7-192B-B0D3-DC04CCFEC6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586C1050-97B8-0F97-89AC-3DCC1EB359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909" y="530895"/>
            <a:ext cx="8900181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4B4098-4890-E868-DE7F-718266C5296F}"/>
              </a:ext>
            </a:extLst>
          </p:cNvPr>
          <p:cNvSpPr txBox="1"/>
          <p:nvPr/>
        </p:nvSpPr>
        <p:spPr>
          <a:xfrm>
            <a:off x="2768253" y="6110895"/>
            <a:ext cx="727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Une rue du Parque Vidal, au cœur de Santa Clara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9580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00B050"/>
            </a:gs>
            <a:gs pos="99000">
              <a:srgbClr val="00B05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5D8B3C-D74D-46A6-3061-5D11C9BF4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nuage&#10;&#10;Le contenu généré par l’IA peut être incorrect.">
            <a:extLst>
              <a:ext uri="{FF2B5EF4-FFF2-40B4-BE49-F238E27FC236}">
                <a16:creationId xmlns:a16="http://schemas.microsoft.com/office/drawing/2014/main" id="{AC8CD66C-B25A-A6A8-A7B1-D1883A4CFF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540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00B0F0"/>
            </a:gs>
            <a:gs pos="99000">
              <a:srgbClr val="00B0F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168178-3D30-72A8-A1AD-BDD525C83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nuage&#10;&#10;Le contenu généré par l’IA peut être incorrect.">
            <a:extLst>
              <a:ext uri="{FF2B5EF4-FFF2-40B4-BE49-F238E27FC236}">
                <a16:creationId xmlns:a16="http://schemas.microsoft.com/office/drawing/2014/main" id="{C33E69D1-A3CF-5246-0C09-11B2AFF5B5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9179" y="990861"/>
            <a:ext cx="7016496" cy="525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1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0070C0"/>
            </a:gs>
            <a:gs pos="100000">
              <a:srgbClr val="0070C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9A0D32-9A86-EA5B-7F7B-53CF9B11E3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e ferrée, train, arbre&#10;&#10;Le contenu généré par l’IA peut être incorrect.">
            <a:extLst>
              <a:ext uri="{FF2B5EF4-FFF2-40B4-BE49-F238E27FC236}">
                <a16:creationId xmlns:a16="http://schemas.microsoft.com/office/drawing/2014/main" id="{6C774F17-3301-9983-6E4C-1E0BACE68D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877500"/>
            <a:ext cx="11340000" cy="5103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22966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002060"/>
            </a:gs>
            <a:gs pos="100000">
              <a:srgbClr val="00206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76A8DA-928E-4CA7-71DC-AD5E6CE82D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plein air&#10;&#10;Le contenu généré par l’IA peut être incorrect.">
            <a:extLst>
              <a:ext uri="{FF2B5EF4-FFF2-40B4-BE49-F238E27FC236}">
                <a16:creationId xmlns:a16="http://schemas.microsoft.com/office/drawing/2014/main" id="{233BA8D0-A27D-210D-693B-A3CB7B87A4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7004" y="639000"/>
            <a:ext cx="8397992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72865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rgbClr val="7030A0"/>
            </a:gs>
            <a:gs pos="100000">
              <a:srgbClr val="7030A0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EBC11A-69DC-EE03-3E01-E74AD4E3B0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nuage&#10;&#10;Le contenu généré par l’IA peut être incorrect.">
            <a:extLst>
              <a:ext uri="{FF2B5EF4-FFF2-40B4-BE49-F238E27FC236}">
                <a16:creationId xmlns:a16="http://schemas.microsoft.com/office/drawing/2014/main" id="{9D346244-F14C-400B-ED93-B4817D1037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0999" y="459000"/>
            <a:ext cx="8910002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6972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6"/>
            </a:gs>
            <a:gs pos="100000">
              <a:schemeClr val="accent6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E151D3-68E1-F6BB-7E4D-0271F5A427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FD85C31E-3B01-4666-CADA-29EBCC1D0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0999" y="459000"/>
            <a:ext cx="8910002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169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5"/>
            </a:gs>
            <a:gs pos="100000">
              <a:schemeClr val="accent5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FF2D6B-ADE1-49D4-D44A-ECF183B62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herbe, ciel&#10;&#10;Le contenu généré par l’IA peut être incorrect.">
            <a:extLst>
              <a:ext uri="{FF2B5EF4-FFF2-40B4-BE49-F238E27FC236}">
                <a16:creationId xmlns:a16="http://schemas.microsoft.com/office/drawing/2014/main" id="{FECCCA33-C489-FDFA-6219-4C8B7AF520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4534" y="459000"/>
            <a:ext cx="8942931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9545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4">
                <a:lumMod val="75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FF69D5-AE38-0C64-0811-11D8380ADD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Le contenu généré par l’IA peut être incorrect.">
            <a:extLst>
              <a:ext uri="{FF2B5EF4-FFF2-40B4-BE49-F238E27FC236}">
                <a16:creationId xmlns:a16="http://schemas.microsoft.com/office/drawing/2014/main" id="{0CCFE593-B339-8676-8808-453426283C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8772" y="459000"/>
            <a:ext cx="7914455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4063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0">
              <a:schemeClr val="accent3"/>
            </a:gs>
            <a:gs pos="100000">
              <a:schemeClr val="accent3"/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7C70E4-91EB-F99D-8278-D2690DF811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ciel, bétail&#10;&#10;Le contenu généré par l’IA peut être incorrect.">
            <a:extLst>
              <a:ext uri="{FF2B5EF4-FFF2-40B4-BE49-F238E27FC236}">
                <a16:creationId xmlns:a16="http://schemas.microsoft.com/office/drawing/2014/main" id="{1DB5DC07-9FE9-4585-B0BB-C3D84D995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1625" y="404812"/>
            <a:ext cx="9048750" cy="60483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1066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CDBD7F-6E4C-C974-D0DD-059AE9191B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ie ferrée, plein air, ciel, locomotive&#10;&#10;Le contenu généré par l’IA peut être incorrect.">
            <a:extLst>
              <a:ext uri="{FF2B5EF4-FFF2-40B4-BE49-F238E27FC236}">
                <a16:creationId xmlns:a16="http://schemas.microsoft.com/office/drawing/2014/main" id="{C0ACC28C-2357-A680-69DC-4AB7D5BDEB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8606" y="639000"/>
            <a:ext cx="7434788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02481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797FC0-8EE2-45A1-8795-7ADFC5C7BF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classique&#10;&#10;Le contenu généré par l’IA peut être incorrect.">
            <a:extLst>
              <a:ext uri="{FF2B5EF4-FFF2-40B4-BE49-F238E27FC236}">
                <a16:creationId xmlns:a16="http://schemas.microsoft.com/office/drawing/2014/main" id="{8D9F2591-CFDE-5E6B-8286-251137A985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8775" y="459000"/>
            <a:ext cx="7914450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5670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5ED846-3AED-BE44-787D-62D1032C1E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680D2FD6-F402-450E-46E1-644F76E658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1625" y="414337"/>
            <a:ext cx="9048750" cy="602932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0011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9C6F7D-5664-446C-982C-C41F39E7E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nature&#10;&#10;Le contenu généré par l’IA peut être incorrect.">
            <a:extLst>
              <a:ext uri="{FF2B5EF4-FFF2-40B4-BE49-F238E27FC236}">
                <a16:creationId xmlns:a16="http://schemas.microsoft.com/office/drawing/2014/main" id="{21CC260E-FB7E-4461-0C3A-362E7C3A23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8438" y="621000"/>
            <a:ext cx="8415124" cy="561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68868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E8B8B1-0A79-9691-E75F-F2A31AB3E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arbre, plante&#10;&#10;Le contenu généré par l’IA peut être incorrect.">
            <a:extLst>
              <a:ext uri="{FF2B5EF4-FFF2-40B4-BE49-F238E27FC236}">
                <a16:creationId xmlns:a16="http://schemas.microsoft.com/office/drawing/2014/main" id="{8F122791-C113-A633-B856-8CE3BA98DF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2162" y="1090612"/>
            <a:ext cx="8067675" cy="46767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8134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60000"/>
                <a:lumOff val="40000"/>
              </a:schemeClr>
            </a:gs>
            <a:gs pos="99000">
              <a:schemeClr val="accent5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315D86-C7F6-4379-4AA5-A18AF32A9C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hute d’eau, ciel&#10;&#10;Le contenu généré par l’IA peut être incorrect.">
            <a:extLst>
              <a:ext uri="{FF2B5EF4-FFF2-40B4-BE49-F238E27FC236}">
                <a16:creationId xmlns:a16="http://schemas.microsoft.com/office/drawing/2014/main" id="{5608554A-B20E-6957-F829-5BF4D0C991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0911" y="621000"/>
            <a:ext cx="8390177" cy="56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4532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5E3788-8684-6DB7-B266-73C2971DD1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oiseau aquatique, oiseau, arbre&#10;&#10;Le contenu généré par l’IA peut être incorrect.">
            <a:extLst>
              <a:ext uri="{FF2B5EF4-FFF2-40B4-BE49-F238E27FC236}">
                <a16:creationId xmlns:a16="http://schemas.microsoft.com/office/drawing/2014/main" id="{098ABE41-DAE9-4261-A350-D125DAB99A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6300" y="639000"/>
            <a:ext cx="95794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4224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37321C-3540-E063-AAA6-69E42AFE73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DC45137F-E2F3-A4DC-774A-E4D59E745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714750" cy="4191000"/>
          </a:xfrm>
          <a:prstGeom prst="rect">
            <a:avLst/>
          </a:prstGeom>
        </p:spPr>
      </p:pic>
      <p:pic>
        <p:nvPicPr>
          <p:cNvPr id="7" name="Image 6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70701B50-134A-560F-A492-5FC84A2F0A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67000"/>
            <a:ext cx="3714750" cy="4191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51E93B6-9776-E4CC-5AE3-81112D9ADAAB}"/>
              </a:ext>
            </a:extLst>
          </p:cNvPr>
          <p:cNvSpPr txBox="1"/>
          <p:nvPr/>
        </p:nvSpPr>
        <p:spPr>
          <a:xfrm>
            <a:off x="3714750" y="350729"/>
            <a:ext cx="79469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Présenté  - Santa  - Clara _Cuba</a:t>
            </a:r>
          </a:p>
          <a:p>
            <a:endParaRPr lang="fr-FR" sz="2800" b="1" dirty="0">
              <a:solidFill>
                <a:srgbClr val="FFC000"/>
              </a:solidFill>
            </a:endParaRPr>
          </a:p>
          <a:p>
            <a:endParaRPr lang="fr-FR" sz="2800" b="1" dirty="0">
              <a:solidFill>
                <a:srgbClr val="FFC000"/>
              </a:solidFill>
            </a:endParaRPr>
          </a:p>
          <a:p>
            <a:endParaRPr lang="fr-FR" sz="2800" b="1" dirty="0">
              <a:solidFill>
                <a:srgbClr val="FFC000"/>
              </a:solidFill>
            </a:endParaRPr>
          </a:p>
          <a:p>
            <a:r>
              <a:rPr lang="fr-FR" sz="2800" b="1" dirty="0">
                <a:solidFill>
                  <a:srgbClr val="FFC000"/>
                </a:solidFill>
              </a:rPr>
              <a:t>                   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696B04F-4C70-3275-BD7F-DDB8F8F0A3EA}"/>
              </a:ext>
            </a:extLst>
          </p:cNvPr>
          <p:cNvSpPr txBox="1"/>
          <p:nvPr/>
        </p:nvSpPr>
        <p:spPr>
          <a:xfrm>
            <a:off x="6801633" y="3238587"/>
            <a:ext cx="2943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954568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225</Words>
  <Application>Microsoft Office PowerPoint</Application>
  <PresentationFormat>Grand écran</PresentationFormat>
  <Paragraphs>22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2025-11-24T14:32:46Z</dcterms:created>
  <dcterms:modified xsi:type="dcterms:W3CDTF">2025-12-01T09:43:24Z</dcterms:modified>
</cp:coreProperties>
</file>