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8" r:id="rId3"/>
    <p:sldId id="257" r:id="rId4"/>
    <p:sldId id="27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4" r:id="rId22"/>
    <p:sldId id="279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188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74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53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59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044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4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11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27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41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50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777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90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C5F0F9-5604-4EDC-BB77-54357A8A3C13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5FD315-BC33-44C4-96D3-1D9459DE7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527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0C921042-2C56-41C4-C7EB-5AF693718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899177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44CD42-DAC7-29D7-9F53-D5597AA665BE}"/>
              </a:ext>
            </a:extLst>
          </p:cNvPr>
          <p:cNvSpPr txBox="1"/>
          <p:nvPr/>
        </p:nvSpPr>
        <p:spPr>
          <a:xfrm>
            <a:off x="288695" y="408590"/>
            <a:ext cx="9321783" cy="1993415"/>
          </a:xfrm>
          <a:prstGeom prst="rect">
            <a:avLst/>
          </a:prstGeom>
          <a:noFill/>
        </p:spPr>
        <p:txBody>
          <a:bodyPr wrap="none" rtlCol="0">
            <a:prstTxWarp prst="textWave2">
              <a:avLst>
                <a:gd name="adj1" fmla="val 12500"/>
                <a:gd name="adj2" fmla="val -878"/>
              </a:avLst>
            </a:prstTxWarp>
            <a:spAutoFit/>
          </a:bodyPr>
          <a:lstStyle/>
          <a:p>
            <a:r>
              <a:rPr lang="fr-FR" sz="28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eyond Wonderland" panose="02000000000000000000" pitchFamily="2" charset="0"/>
              </a:rPr>
              <a:t>PARMIS LES PLUS BEAUX </a:t>
            </a:r>
            <a:r>
              <a:rPr lang="fr-FR" sz="2800" dirty="0">
                <a:solidFill>
                  <a:srgbClr val="C00000"/>
                </a:solidFill>
                <a:latin typeface="Beyond Wonderland" panose="02000000000000000000" pitchFamily="2" charset="0"/>
              </a:rPr>
              <a:t>VILLAGES</a:t>
            </a:r>
            <a:r>
              <a:rPr lang="fr-FR" sz="28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eyond Wonderland" panose="02000000000000000000" pitchFamily="2" charset="0"/>
              </a:rPr>
              <a:t> DE FRANCE</a:t>
            </a:r>
          </a:p>
        </p:txBody>
      </p:sp>
    </p:spTree>
    <p:extLst>
      <p:ext uri="{BB962C8B-B14F-4D97-AF65-F5344CB8AC3E}">
        <p14:creationId xmlns:p14="http://schemas.microsoft.com/office/powerpoint/2010/main" val="102720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5DBDFDFC-FB69-08E7-3466-13108DC9F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28746" cy="6858000"/>
          </a:xfrm>
          <a:prstGeom prst="rect">
            <a:avLst/>
          </a:prstGeom>
        </p:spPr>
      </p:pic>
      <p:pic>
        <p:nvPicPr>
          <p:cNvPr id="4" name="Image 3" descr="Une image contenant roue, transport, Roue de vélo, personne&#10;&#10;Le contenu généré par l’IA peut être incorrect.">
            <a:extLst>
              <a:ext uri="{FF2B5EF4-FFF2-40B4-BE49-F238E27FC236}">
                <a16:creationId xmlns:a16="http://schemas.microsoft.com/office/drawing/2014/main" id="{DAAD19C1-EF74-65E1-5C3E-E05235613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2755"/>
            <a:ext cx="2049242" cy="3539601"/>
          </a:xfrm>
          <a:prstGeom prst="rect">
            <a:avLst/>
          </a:prstGeom>
        </p:spPr>
      </p:pic>
      <p:pic>
        <p:nvPicPr>
          <p:cNvPr id="5" name="Image 4" descr="Une image contenant véhicule, roue, Véhicule terrestre, pneu&#10;&#10;Le contenu généré par l’IA peut être incorrect.">
            <a:extLst>
              <a:ext uri="{FF2B5EF4-FFF2-40B4-BE49-F238E27FC236}">
                <a16:creationId xmlns:a16="http://schemas.microsoft.com/office/drawing/2014/main" id="{B1903811-8E1A-2FEB-A588-F626587401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869" y="3209925"/>
            <a:ext cx="3127146" cy="19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1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  <p:sndAc>
          <p:stSnd>
            <p:snd r:embed="rId2" name="19 Le Café des 3 Colombes ('T. Klein Cafe Aan de Haven).wav"/>
          </p:stSnd>
        </p:sndAc>
      </p:transition>
    </mc:Choice>
    <mc:Fallback>
      <p:transition spd="slow" advClick="0" advTm="9000">
        <p:fade/>
        <p:sndAc>
          <p:stSnd>
            <p:snd r:embed="rId2" name="19 Le Café des 3 Colombes ('T. Klein Cafe Aan de Haven)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51A9A940-D701-45B7-E71E-123398155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pic>
        <p:nvPicPr>
          <p:cNvPr id="4" name="Image 3" descr="Une image contenant poulet, coq, oiseau, galliformes&#10;&#10;Le contenu généré par l’IA peut être incorrect.">
            <a:extLst>
              <a:ext uri="{FF2B5EF4-FFF2-40B4-BE49-F238E27FC236}">
                <a16:creationId xmlns:a16="http://schemas.microsoft.com/office/drawing/2014/main" id="{EC5F53AB-E2A3-865A-A658-39AE417CC3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815" y="1363687"/>
            <a:ext cx="1062012" cy="1577401"/>
          </a:xfrm>
          <a:prstGeom prst="rect">
            <a:avLst/>
          </a:prstGeom>
        </p:spPr>
      </p:pic>
      <p:pic>
        <p:nvPicPr>
          <p:cNvPr id="5" name="Image 4" descr="Une image contenant véhicule, Voiture ancienne, Voiture classiqu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27FC2A49-62EA-457F-5149-11027411BA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218" y="4162131"/>
            <a:ext cx="2454453" cy="1474825"/>
          </a:xfrm>
          <a:prstGeom prst="rect">
            <a:avLst/>
          </a:prstGeom>
        </p:spPr>
      </p:pic>
      <p:grpSp>
        <p:nvGrpSpPr>
          <p:cNvPr id="6" name="Groupe 5">
            <a:extLst>
              <a:ext uri="{FF2B5EF4-FFF2-40B4-BE49-F238E27FC236}">
                <a16:creationId xmlns:a16="http://schemas.microsoft.com/office/drawing/2014/main" id="{79918AA2-6C2B-8274-C469-064B35D3C256}"/>
              </a:ext>
            </a:extLst>
          </p:cNvPr>
          <p:cNvGrpSpPr/>
          <p:nvPr/>
        </p:nvGrpSpPr>
        <p:grpSpPr>
          <a:xfrm>
            <a:off x="-1" y="5227277"/>
            <a:ext cx="1010557" cy="1630723"/>
            <a:chOff x="10151836" y="653143"/>
            <a:chExt cx="1010557" cy="163072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18599E2-EDC8-27F7-43DE-FBCCE8FB3AA0}"/>
                </a:ext>
              </a:extLst>
            </p:cNvPr>
            <p:cNvSpPr/>
            <p:nvPr/>
          </p:nvSpPr>
          <p:spPr>
            <a:xfrm>
              <a:off x="10151836" y="653143"/>
              <a:ext cx="1010557" cy="16307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8" name="Image 7" descr="Une image contenant clipart, dessin humoristique, illustration&#10;&#10;Le contenu généré par l’IA peut être incorrect.">
              <a:extLst>
                <a:ext uri="{FF2B5EF4-FFF2-40B4-BE49-F238E27FC236}">
                  <a16:creationId xmlns:a16="http://schemas.microsoft.com/office/drawing/2014/main" id="{DA6648F2-7320-818D-0F33-7D0F3831F4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9893" y="823047"/>
              <a:ext cx="952500" cy="12382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633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roue&#10;&#10;Le contenu généré par l’IA peut être incorrect.">
            <a:extLst>
              <a:ext uri="{FF2B5EF4-FFF2-40B4-BE49-F238E27FC236}">
                <a16:creationId xmlns:a16="http://schemas.microsoft.com/office/drawing/2014/main" id="{D4B6A4C1-05D6-7F35-1830-D539782CA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robe, Danse, danser, chaussures&#10;&#10;Le contenu généré par l’IA peut être incorrect.">
            <a:extLst>
              <a:ext uri="{FF2B5EF4-FFF2-40B4-BE49-F238E27FC236}">
                <a16:creationId xmlns:a16="http://schemas.microsoft.com/office/drawing/2014/main" id="{EACF78D5-53C3-E593-4D16-55B97A282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597" y="3747767"/>
            <a:ext cx="2146060" cy="311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6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Une image contenant plein air, fenêtre, ciel, propriété&#10;&#10;Le contenu généré par l’IA peut être incorrect.">
            <a:extLst>
              <a:ext uri="{FF2B5EF4-FFF2-40B4-BE49-F238E27FC236}">
                <a16:creationId xmlns:a16="http://schemas.microsoft.com/office/drawing/2014/main" id="{24DB81C7-1C7E-CCE4-C78E-C732B1440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98970" cy="6858000"/>
          </a:xfrm>
          <a:prstGeom prst="rect">
            <a:avLst/>
          </a:prstGeom>
        </p:spPr>
      </p:pic>
      <p:pic>
        <p:nvPicPr>
          <p:cNvPr id="3" name="Image 2" descr="Une image contenant Race de chien, personne, animal domestique, chien&#10;&#10;Le contenu généré par l’IA peut être incorrect.">
            <a:extLst>
              <a:ext uri="{FF2B5EF4-FFF2-40B4-BE49-F238E27FC236}">
                <a16:creationId xmlns:a16="http://schemas.microsoft.com/office/drawing/2014/main" id="{E58D6CDD-4A61-B7E7-FA12-7DEBB45577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" y="3145601"/>
            <a:ext cx="2940886" cy="3868395"/>
          </a:xfrm>
          <a:prstGeom prst="rect">
            <a:avLst/>
          </a:prstGeom>
        </p:spPr>
      </p:pic>
      <p:pic>
        <p:nvPicPr>
          <p:cNvPr id="4" name="Image 3" descr="Une image contenant véhicule, Voiture ancienne, Voiture classiqu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05ED0854-B8D0-93D3-9E3A-9E2C74597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276" y="4617710"/>
            <a:ext cx="3100333" cy="1862919"/>
          </a:xfrm>
          <a:prstGeom prst="rect">
            <a:avLst/>
          </a:prstGeom>
        </p:spPr>
      </p:pic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C2F9CF7A-1C22-F32B-D7FD-3F0DE65FF0DF}"/>
              </a:ext>
            </a:extLst>
          </p:cNvPr>
          <p:cNvSpPr/>
          <p:nvPr/>
        </p:nvSpPr>
        <p:spPr>
          <a:xfrm>
            <a:off x="7823200" y="3837600"/>
            <a:ext cx="1873930" cy="624114"/>
          </a:xfrm>
          <a:prstGeom prst="roundRect">
            <a:avLst>
              <a:gd name="adj" fmla="val 19841"/>
            </a:avLst>
          </a:prstGeom>
          <a:solidFill>
            <a:schemeClr val="bg1"/>
          </a:solidFill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Le Castellet</a:t>
            </a:r>
          </a:p>
        </p:txBody>
      </p:sp>
    </p:spTree>
    <p:extLst>
      <p:ext uri="{BB962C8B-B14F-4D97-AF65-F5344CB8AC3E}">
        <p14:creationId xmlns:p14="http://schemas.microsoft.com/office/powerpoint/2010/main" val="120850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bâtiment, maison, plein air, plante&#10;&#10;Le contenu généré par l’IA peut être incorrect.">
            <a:extLst>
              <a:ext uri="{FF2B5EF4-FFF2-40B4-BE49-F238E27FC236}">
                <a16:creationId xmlns:a16="http://schemas.microsoft.com/office/drawing/2014/main" id="{8D8F81A6-159A-BD29-F9DA-C4B458DD7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317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25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32F30807-4B72-E7B4-1CD2-913B46293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pic>
        <p:nvPicPr>
          <p:cNvPr id="4" name="Image 3" descr="Une image contenant habits, personne, Création de costumes, Visage humain&#10;&#10;Le contenu généré par l’IA peut être incorrect.">
            <a:extLst>
              <a:ext uri="{FF2B5EF4-FFF2-40B4-BE49-F238E27FC236}">
                <a16:creationId xmlns:a16="http://schemas.microsoft.com/office/drawing/2014/main" id="{D65CF0FD-52FE-A596-C57D-FBC1FEFE5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411" y="3034074"/>
            <a:ext cx="2414793" cy="355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3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maison, bâtiment, herbe&#10;&#10;Le contenu généré par l’IA peut être incorrect.">
            <a:extLst>
              <a:ext uri="{FF2B5EF4-FFF2-40B4-BE49-F238E27FC236}">
                <a16:creationId xmlns:a16="http://schemas.microsoft.com/office/drawing/2014/main" id="{66CD088E-9991-E282-CE71-ABA7770C9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879699" cy="6838950"/>
          </a:xfrm>
          <a:prstGeom prst="rect">
            <a:avLst/>
          </a:prstGeom>
        </p:spPr>
      </p:pic>
      <p:pic>
        <p:nvPicPr>
          <p:cNvPr id="4" name="Image 3" descr="Une image contenant danser, habits, Danse, personne&#10;&#10;Le contenu généré par l’IA peut être incorrect.">
            <a:extLst>
              <a:ext uri="{FF2B5EF4-FFF2-40B4-BE49-F238E27FC236}">
                <a16:creationId xmlns:a16="http://schemas.microsoft.com/office/drawing/2014/main" id="{0A7827AD-FC78-3FD1-67D8-0D831EF72C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905" y="3429000"/>
            <a:ext cx="3545006" cy="354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69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bâtiment, plein air, ciel, arche&#10;&#10;Le contenu généré par l’IA peut être incorrect.">
            <a:extLst>
              <a:ext uri="{FF2B5EF4-FFF2-40B4-BE49-F238E27FC236}">
                <a16:creationId xmlns:a16="http://schemas.microsoft.com/office/drawing/2014/main" id="{9F2E0970-883B-C301-067F-C79DE7789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875521" cy="6858001"/>
          </a:xfrm>
          <a:prstGeom prst="rect">
            <a:avLst/>
          </a:prstGeom>
        </p:spPr>
      </p:pic>
      <p:pic>
        <p:nvPicPr>
          <p:cNvPr id="4" name="Image 3" descr="Une image contenant dessin humoristique, jouet&#10;&#10;Le contenu généré par l’IA peut être incorrect.">
            <a:extLst>
              <a:ext uri="{FF2B5EF4-FFF2-40B4-BE49-F238E27FC236}">
                <a16:creationId xmlns:a16="http://schemas.microsoft.com/office/drawing/2014/main" id="{B59111BB-A1C8-2C04-442B-E23BCA642F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09" y="2092034"/>
            <a:ext cx="1600423" cy="1800476"/>
          </a:xfrm>
          <a:prstGeom prst="rect">
            <a:avLst/>
          </a:prstGeom>
        </p:spPr>
      </p:pic>
      <p:pic>
        <p:nvPicPr>
          <p:cNvPr id="5" name="Image 4" descr="Une image contenant véhicule, roue, Véhicule terrestre, Voiture ancienne&#10;&#10;Le contenu généré par l’IA peut être incorrect.">
            <a:extLst>
              <a:ext uri="{FF2B5EF4-FFF2-40B4-BE49-F238E27FC236}">
                <a16:creationId xmlns:a16="http://schemas.microsoft.com/office/drawing/2014/main" id="{3C65815F-3EDB-820A-F7CD-16254D6613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820" y="5532525"/>
            <a:ext cx="1939120" cy="132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4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-2.59259E-6 L 2.05128E-6 -0.15254 C 2.05128E-6 -0.22106 0.20705 -0.30509 0.37468 -0.30509 L 0.74952 -0.30509 " pathEditMode="relative" rAng="0" ptsTypes="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68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bâtiment, arbre, rue&#10;&#10;Le contenu généré par l’IA peut être incorrect.">
            <a:extLst>
              <a:ext uri="{FF2B5EF4-FFF2-40B4-BE49-F238E27FC236}">
                <a16:creationId xmlns:a16="http://schemas.microsoft.com/office/drawing/2014/main" id="{3DBD58FF-A02C-9982-B01E-81346600E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habits, personne, chaussures, mode&#10;&#10;Le contenu généré par l’IA peut être incorrect.">
            <a:extLst>
              <a:ext uri="{FF2B5EF4-FFF2-40B4-BE49-F238E27FC236}">
                <a16:creationId xmlns:a16="http://schemas.microsoft.com/office/drawing/2014/main" id="{A8E740EA-E438-C7F7-0CDA-158F91CAE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56" y="2346406"/>
            <a:ext cx="2469386" cy="440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5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 30" descr="Une image contenant plein air, plante, bâtiment, pierre&#10;&#10;Le contenu généré par l’IA peut être incorrect.">
            <a:extLst>
              <a:ext uri="{FF2B5EF4-FFF2-40B4-BE49-F238E27FC236}">
                <a16:creationId xmlns:a16="http://schemas.microsoft.com/office/drawing/2014/main" id="{276A82CE-3370-3D13-5E43-14A64C183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" y="0"/>
            <a:ext cx="9896144" cy="8243248"/>
          </a:xfrm>
          <a:prstGeom prst="rect">
            <a:avLst/>
          </a:prstGeom>
        </p:spPr>
      </p:pic>
      <p:pic>
        <p:nvPicPr>
          <p:cNvPr id="3" name="Image 2" descr="Une image contenant meubles, banc, Banc extérieur, Mobilier urbain&#10;&#10;Le contenu généré par l’IA peut être incorrect.">
            <a:extLst>
              <a:ext uri="{FF2B5EF4-FFF2-40B4-BE49-F238E27FC236}">
                <a16:creationId xmlns:a16="http://schemas.microsoft.com/office/drawing/2014/main" id="{2B493E3F-20B7-5380-6E96-D2F48F18C1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973" y="4796984"/>
            <a:ext cx="2102039" cy="1576529"/>
          </a:xfrm>
          <a:prstGeom prst="rect">
            <a:avLst/>
          </a:prstGeom>
        </p:spPr>
      </p:pic>
      <p:pic>
        <p:nvPicPr>
          <p:cNvPr id="4" name="Image 3" descr="Une image contenant meubles, banc, Banc extérieur, Mobilier urbain&#10;&#10;Le contenu généré par l’IA peut être incorrect.">
            <a:extLst>
              <a:ext uri="{FF2B5EF4-FFF2-40B4-BE49-F238E27FC236}">
                <a16:creationId xmlns:a16="http://schemas.microsoft.com/office/drawing/2014/main" id="{5CBABFA1-69BF-BFE7-725E-3FB5A82402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990" y="4758313"/>
            <a:ext cx="2102039" cy="1576529"/>
          </a:xfrm>
          <a:prstGeom prst="rect">
            <a:avLst/>
          </a:prstGeom>
        </p:spPr>
      </p:pic>
      <p:pic>
        <p:nvPicPr>
          <p:cNvPr id="10" name="Image 9" descr="Une image contenant habits, personne, mode, robe&#10;&#10;Le contenu généré par l’IA peut être incorrect.">
            <a:extLst>
              <a:ext uri="{FF2B5EF4-FFF2-40B4-BE49-F238E27FC236}">
                <a16:creationId xmlns:a16="http://schemas.microsoft.com/office/drawing/2014/main" id="{F28E7843-E2E6-278A-03B5-4FD42D16EB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850" y="4198749"/>
            <a:ext cx="1370260" cy="2076740"/>
          </a:xfrm>
          <a:prstGeom prst="rect">
            <a:avLst/>
          </a:prstGeom>
        </p:spPr>
      </p:pic>
      <p:pic>
        <p:nvPicPr>
          <p:cNvPr id="14" name="Image 13" descr="Une image contenant instrument de musique, guitare, personne, robe&#10;&#10;Le contenu généré par l’IA peut être incorrect.">
            <a:extLst>
              <a:ext uri="{FF2B5EF4-FFF2-40B4-BE49-F238E27FC236}">
                <a16:creationId xmlns:a16="http://schemas.microsoft.com/office/drawing/2014/main" id="{B00D8414-81CE-31BE-122B-54103F759E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76619" y="4296772"/>
            <a:ext cx="2253004" cy="2213218"/>
          </a:xfrm>
          <a:prstGeom prst="rect">
            <a:avLst/>
          </a:prstGeom>
        </p:spPr>
      </p:pic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EAE654D1-CA97-E0AA-AAC5-4891AB560AA9}"/>
              </a:ext>
            </a:extLst>
          </p:cNvPr>
          <p:cNvSpPr/>
          <p:nvPr/>
        </p:nvSpPr>
        <p:spPr>
          <a:xfrm>
            <a:off x="7205064" y="2537850"/>
            <a:ext cx="1873930" cy="624114"/>
          </a:xfrm>
          <a:prstGeom prst="roundRect">
            <a:avLst>
              <a:gd name="adj" fmla="val 19841"/>
            </a:avLst>
          </a:prstGeom>
          <a:solidFill>
            <a:schemeClr val="bg1"/>
          </a:solidFill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Le Castellet</a:t>
            </a:r>
          </a:p>
        </p:txBody>
      </p:sp>
    </p:spTree>
    <p:extLst>
      <p:ext uri="{BB962C8B-B14F-4D97-AF65-F5344CB8AC3E}">
        <p14:creationId xmlns:p14="http://schemas.microsoft.com/office/powerpoint/2010/main" val="423727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7D3F12B9-1F39-E8C7-89D6-96B3AE8D1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71716"/>
          </a:xfrm>
          <a:prstGeom prst="rect">
            <a:avLst/>
          </a:prstGeom>
        </p:spPr>
      </p:pic>
      <p:pic>
        <p:nvPicPr>
          <p:cNvPr id="3" name="Image 2" descr="Une image contenant personne, habits, mode, Robe de journée&#10;&#10;Le contenu généré par l’IA peut être incorrect.">
            <a:extLst>
              <a:ext uri="{FF2B5EF4-FFF2-40B4-BE49-F238E27FC236}">
                <a16:creationId xmlns:a16="http://schemas.microsoft.com/office/drawing/2014/main" id="{D01CCB77-A2AF-3DFF-DC21-E1E310FC7A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115" y="3629819"/>
            <a:ext cx="1465769" cy="3228181"/>
          </a:xfrm>
          <a:prstGeom prst="rect">
            <a:avLst/>
          </a:prstGeom>
        </p:spPr>
      </p:pic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78EDE6B6-E0FE-5113-AC89-D5A6392579B6}"/>
              </a:ext>
            </a:extLst>
          </p:cNvPr>
          <p:cNvSpPr/>
          <p:nvPr/>
        </p:nvSpPr>
        <p:spPr>
          <a:xfrm rot="305607">
            <a:off x="2177143" y="1770743"/>
            <a:ext cx="1873930" cy="624114"/>
          </a:xfrm>
          <a:prstGeom prst="roundRect">
            <a:avLst>
              <a:gd name="adj" fmla="val 19841"/>
            </a:avLst>
          </a:prstGeom>
          <a:solidFill>
            <a:schemeClr val="bg1"/>
          </a:solidFill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Le Castellet</a:t>
            </a: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3BD6F293-1A83-2965-D47C-EAA10B4823D6}"/>
              </a:ext>
            </a:extLst>
          </p:cNvPr>
          <p:cNvGrpSpPr/>
          <p:nvPr/>
        </p:nvGrpSpPr>
        <p:grpSpPr>
          <a:xfrm>
            <a:off x="0" y="5227277"/>
            <a:ext cx="1010557" cy="1630723"/>
            <a:chOff x="10151836" y="653143"/>
            <a:chExt cx="1010557" cy="163072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AB8A6DA-E7FF-EDEF-DE53-5D61D6ACF8DF}"/>
                </a:ext>
              </a:extLst>
            </p:cNvPr>
            <p:cNvSpPr/>
            <p:nvPr/>
          </p:nvSpPr>
          <p:spPr>
            <a:xfrm>
              <a:off x="10151836" y="653143"/>
              <a:ext cx="1010557" cy="16307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clipart, dessin humoristique, illustration&#10;&#10;Le contenu généré par l’IA peut être incorrect.">
              <a:extLst>
                <a:ext uri="{FF2B5EF4-FFF2-40B4-BE49-F238E27FC236}">
                  <a16:creationId xmlns:a16="http://schemas.microsoft.com/office/drawing/2014/main" id="{AB60146F-7905-F832-597B-799660357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9893" y="823047"/>
              <a:ext cx="952500" cy="12382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2206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E1A06158-AEC0-2228-DF33-590BAFD42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3" name="Image 2" descr="Une image contenant roue, transport, vélo, fleur&#10;&#10;Le contenu généré par l’IA peut être incorrect.">
            <a:extLst>
              <a:ext uri="{FF2B5EF4-FFF2-40B4-BE49-F238E27FC236}">
                <a16:creationId xmlns:a16="http://schemas.microsoft.com/office/drawing/2014/main" id="{3BA8B8AE-F630-E90E-146A-8C59BB0FB5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75" y="2025846"/>
            <a:ext cx="2652212" cy="3781371"/>
          </a:xfrm>
          <a:prstGeom prst="rect">
            <a:avLst/>
          </a:prstGeom>
        </p:spPr>
      </p:pic>
      <p:pic>
        <p:nvPicPr>
          <p:cNvPr id="4" name="Image 3" descr="Une image contenant transport, véhicule, rou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9331058E-0583-276F-F88C-2794DEFD48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329" y="4492624"/>
            <a:ext cx="2836420" cy="224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75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40305E62-9D24-B8C7-BC73-8EEECB11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habits, roue, personne, chapeau&#10;&#10;Le contenu généré par l’IA peut être incorrect.">
            <a:extLst>
              <a:ext uri="{FF2B5EF4-FFF2-40B4-BE49-F238E27FC236}">
                <a16:creationId xmlns:a16="http://schemas.microsoft.com/office/drawing/2014/main" id="{40F70697-B960-866F-581A-DFE47813EF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44" y="2873113"/>
            <a:ext cx="2198355" cy="385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4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bâtiment, table, fleur&#10;&#10;Le contenu généré par l’IA peut être incorrect.">
            <a:extLst>
              <a:ext uri="{FF2B5EF4-FFF2-40B4-BE49-F238E27FC236}">
                <a16:creationId xmlns:a16="http://schemas.microsoft.com/office/drawing/2014/main" id="{02035D4E-94B0-94B5-25C8-87DFE1828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74880" cy="6858001"/>
          </a:xfrm>
          <a:prstGeom prst="rect">
            <a:avLst/>
          </a:prstGeom>
        </p:spPr>
      </p:pic>
      <p:pic>
        <p:nvPicPr>
          <p:cNvPr id="4" name="Image 3" descr="Une image contenant habits, personne, Accessoire de mode, Visage humain&#10;&#10;Le contenu généré par l’IA peut être incorrect.">
            <a:extLst>
              <a:ext uri="{FF2B5EF4-FFF2-40B4-BE49-F238E27FC236}">
                <a16:creationId xmlns:a16="http://schemas.microsoft.com/office/drawing/2014/main" id="{7E345040-232A-853E-617A-5B8324823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021" y="2170711"/>
            <a:ext cx="1392767" cy="342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7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E8310C5C-0758-C85F-66F0-D226E89AC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4821" cy="6858000"/>
          </a:xfrm>
          <a:prstGeom prst="rect">
            <a:avLst/>
          </a:prstGeom>
        </p:spPr>
      </p:pic>
      <p:pic>
        <p:nvPicPr>
          <p:cNvPr id="3" name="Image 2" descr="Une image contenant habits, personne, robe, Danse&#10;&#10;Le contenu généré par l’IA peut être incorrect.">
            <a:extLst>
              <a:ext uri="{FF2B5EF4-FFF2-40B4-BE49-F238E27FC236}">
                <a16:creationId xmlns:a16="http://schemas.microsoft.com/office/drawing/2014/main" id="{ABFC7E1F-535A-9AF9-9507-612AFB9116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66" y="2485893"/>
            <a:ext cx="2976940" cy="4180385"/>
          </a:xfrm>
          <a:prstGeom prst="rect">
            <a:avLst/>
          </a:prstGeom>
        </p:spPr>
      </p:pic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5F977BD7-1FA0-02C2-2E78-B342B3D92035}"/>
              </a:ext>
            </a:extLst>
          </p:cNvPr>
          <p:cNvSpPr/>
          <p:nvPr/>
        </p:nvSpPr>
        <p:spPr>
          <a:xfrm>
            <a:off x="5624606" y="2485893"/>
            <a:ext cx="1873930" cy="624114"/>
          </a:xfrm>
          <a:prstGeom prst="roundRect">
            <a:avLst>
              <a:gd name="adj" fmla="val 19841"/>
            </a:avLst>
          </a:prstGeom>
          <a:solidFill>
            <a:schemeClr val="bg1"/>
          </a:solidFill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Le Castellet</a:t>
            </a:r>
          </a:p>
        </p:txBody>
      </p:sp>
    </p:spTree>
    <p:extLst>
      <p:ext uri="{BB962C8B-B14F-4D97-AF65-F5344CB8AC3E}">
        <p14:creationId xmlns:p14="http://schemas.microsoft.com/office/powerpoint/2010/main" val="294348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 36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CA4750E7-FF16-7F09-BBCF-5AB8338B0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3" name="Image 2" descr="Une image contenant personne, chaussures, habits, manteau&#10;&#10;Le contenu généré par l’IA peut être incorrect.">
            <a:extLst>
              <a:ext uri="{FF2B5EF4-FFF2-40B4-BE49-F238E27FC236}">
                <a16:creationId xmlns:a16="http://schemas.microsoft.com/office/drawing/2014/main" id="{AAFFE3AC-7873-36C6-A47D-68988F33A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031" y="2754516"/>
            <a:ext cx="1930065" cy="3588715"/>
          </a:xfrm>
          <a:prstGeom prst="rect">
            <a:avLst/>
          </a:prstGeom>
        </p:spPr>
      </p:pic>
      <p:pic>
        <p:nvPicPr>
          <p:cNvPr id="4" name="Image 3" descr="Une image contenant véhicule, voiture, Véhicule terrestre, femme&#10;&#10;Le contenu généré par l’IA peut être incorrect.">
            <a:extLst>
              <a:ext uri="{FF2B5EF4-FFF2-40B4-BE49-F238E27FC236}">
                <a16:creationId xmlns:a16="http://schemas.microsoft.com/office/drawing/2014/main" id="{4E9EE795-F926-A102-9547-D636AF2BD9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299" y="4349049"/>
            <a:ext cx="2000529" cy="157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89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9539D281-1C1E-EEFC-C7C8-ABA08E4D4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3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bâtiment, fenêtre, maison&#10;&#10;Le contenu généré par l’IA peut être incorrect.">
            <a:extLst>
              <a:ext uri="{FF2B5EF4-FFF2-40B4-BE49-F238E27FC236}">
                <a16:creationId xmlns:a16="http://schemas.microsoft.com/office/drawing/2014/main" id="{69EA8FF8-1514-333C-41B0-9791B6726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habits, personne, Création de costumes, Visage humain&#10;&#10;Le contenu généré par l’IA peut être incorrect.">
            <a:extLst>
              <a:ext uri="{FF2B5EF4-FFF2-40B4-BE49-F238E27FC236}">
                <a16:creationId xmlns:a16="http://schemas.microsoft.com/office/drawing/2014/main" id="{0FD4A6CA-12BA-A6AD-3A15-584BE027CD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573" y="3720563"/>
            <a:ext cx="2128192" cy="313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3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A0E0DA41-66E8-5C4B-8834-3F819A255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habits, personne, baiser, chaussures&#10;&#10;Le contenu généré par l’IA peut être incorrect.">
            <a:extLst>
              <a:ext uri="{FF2B5EF4-FFF2-40B4-BE49-F238E27FC236}">
                <a16:creationId xmlns:a16="http://schemas.microsoft.com/office/drawing/2014/main" id="{0502F21A-7A3E-274E-37DC-F1D1C853C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514" y="3797905"/>
            <a:ext cx="1762728" cy="3060095"/>
          </a:xfrm>
          <a:prstGeom prst="rect">
            <a:avLst/>
          </a:prstGeom>
        </p:spPr>
      </p:pic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3D942113-D96E-82D6-2354-4B4BFCFFE672}"/>
              </a:ext>
            </a:extLst>
          </p:cNvPr>
          <p:cNvSpPr/>
          <p:nvPr/>
        </p:nvSpPr>
        <p:spPr>
          <a:xfrm rot="21345919">
            <a:off x="6284686" y="1480457"/>
            <a:ext cx="1873930" cy="624114"/>
          </a:xfrm>
          <a:prstGeom prst="roundRect">
            <a:avLst>
              <a:gd name="adj" fmla="val 19841"/>
            </a:avLst>
          </a:prstGeom>
          <a:solidFill>
            <a:schemeClr val="bg1"/>
          </a:solidFill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Le Castellet</a:t>
            </a:r>
          </a:p>
        </p:txBody>
      </p:sp>
    </p:spTree>
    <p:extLst>
      <p:ext uri="{BB962C8B-B14F-4D97-AF65-F5344CB8AC3E}">
        <p14:creationId xmlns:p14="http://schemas.microsoft.com/office/powerpoint/2010/main" val="224071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12C9AA33-A9F2-5EF8-5E4B-8221E016C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habits, personne, véhicule, roue&#10;&#10;Le contenu généré par l’IA peut être incorrect.">
            <a:extLst>
              <a:ext uri="{FF2B5EF4-FFF2-40B4-BE49-F238E27FC236}">
                <a16:creationId xmlns:a16="http://schemas.microsoft.com/office/drawing/2014/main" id="{137E0BF6-5DD1-9C6E-071B-661AA86671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13" y="3942966"/>
            <a:ext cx="3534901" cy="2915035"/>
          </a:xfrm>
          <a:prstGeom prst="rect">
            <a:avLst/>
          </a:prstGeom>
        </p:spPr>
      </p:pic>
      <p:pic>
        <p:nvPicPr>
          <p:cNvPr id="10" name="Image 9" descr="Une image contenant avion&#10;&#10;Le contenu généré par l’IA peut être incorrect.">
            <a:extLst>
              <a:ext uri="{FF2B5EF4-FFF2-40B4-BE49-F238E27FC236}">
                <a16:creationId xmlns:a16="http://schemas.microsoft.com/office/drawing/2014/main" id="{85698F2A-D0BF-2733-3D04-73CDE8EBA4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1013" y="-1"/>
            <a:ext cx="4078928" cy="823048"/>
          </a:xfrm>
          <a:prstGeom prst="rect">
            <a:avLst/>
          </a:prstGeom>
        </p:spPr>
      </p:pic>
      <p:grpSp>
        <p:nvGrpSpPr>
          <p:cNvPr id="7" name="Groupe 6">
            <a:extLst>
              <a:ext uri="{FF2B5EF4-FFF2-40B4-BE49-F238E27FC236}">
                <a16:creationId xmlns:a16="http://schemas.microsoft.com/office/drawing/2014/main" id="{0BEE9ADA-BE18-E00E-8044-876C12CC471B}"/>
              </a:ext>
            </a:extLst>
          </p:cNvPr>
          <p:cNvGrpSpPr/>
          <p:nvPr/>
        </p:nvGrpSpPr>
        <p:grpSpPr>
          <a:xfrm>
            <a:off x="8895443" y="5227277"/>
            <a:ext cx="1010557" cy="1630723"/>
            <a:chOff x="10151836" y="653143"/>
            <a:chExt cx="1010557" cy="163072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67A2F76-4E3F-970B-C8C5-05CC4FAD824C}"/>
                </a:ext>
              </a:extLst>
            </p:cNvPr>
            <p:cNvSpPr/>
            <p:nvPr/>
          </p:nvSpPr>
          <p:spPr>
            <a:xfrm>
              <a:off x="10151836" y="653143"/>
              <a:ext cx="1010557" cy="16307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clipart, dessin humoristique, illustration&#10;&#10;Le contenu généré par l’IA peut être incorrect.">
              <a:extLst>
                <a:ext uri="{FF2B5EF4-FFF2-40B4-BE49-F238E27FC236}">
                  <a16:creationId xmlns:a16="http://schemas.microsoft.com/office/drawing/2014/main" id="{BAF549DD-75EF-B8C6-15FB-94A27C2C9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9893" y="823047"/>
              <a:ext cx="952500" cy="12382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56791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2.22222E-6 L 0.84519 0.0023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92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0EABCD37-807E-95F2-B384-98A02416283D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7AF9B7E0-5C7C-D034-A6B1-69708C5709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5ED08828-55BA-B4B8-3F57-3F9821B9102F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A8D873BF-F640-0C77-1076-2B03F33339D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B8751D47-55DA-FAA6-56D8-B2934FD9C75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8F04B30C-24DE-FBEA-4D32-63B37EC12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243C539E-8809-8AE8-FCC1-63B082A4C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3ACA5C7-345D-F852-DC50-CF4855CCFF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84257BA3-B1A9-98A6-D9FF-D5ACD30C2E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AC088F53-F012-CA64-0B34-41F9800C74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551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prism isInverted="1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39</Words>
  <Application>Microsoft Office PowerPoint</Application>
  <PresentationFormat>Format A4 (210 x 297 mm)</PresentationFormat>
  <Paragraphs>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9" baseType="lpstr">
      <vt:lpstr>Aptos</vt:lpstr>
      <vt:lpstr>Aptos Display</vt:lpstr>
      <vt:lpstr>Arial</vt:lpstr>
      <vt:lpstr>Arial Rounded MT Bold</vt:lpstr>
      <vt:lpstr>Beyond Wonderland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8</cp:revision>
  <dcterms:created xsi:type="dcterms:W3CDTF">2025-08-11T14:27:48Z</dcterms:created>
  <dcterms:modified xsi:type="dcterms:W3CDTF">2025-09-07T15:36:53Z</dcterms:modified>
</cp:coreProperties>
</file>