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93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77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4" r:id="rId38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4F15"/>
    <a:srgbClr val="156082"/>
    <a:srgbClr val="D86ECC"/>
    <a:srgbClr val="663300"/>
    <a:srgbClr val="275317"/>
    <a:srgbClr val="50164A"/>
    <a:srgbClr val="000000"/>
    <a:srgbClr val="FC887C"/>
    <a:srgbClr val="FB4D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45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DC52ADF8-C4B5-5792-EB71-556029292D22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EDA6DD8-5E3A-F632-50ED-4A5686EE2F5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4F501BAB-A6B0-4ECA-B1E7-2000C2E9E175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B65262AC-7BFF-5E01-4851-947AA540B6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Espace réservé des notes 4">
            <a:extLst>
              <a:ext uri="{FF2B5EF4-FFF2-40B4-BE49-F238E27FC236}">
                <a16:creationId xmlns:a16="http://schemas.microsoft.com/office/drawing/2014/main" id="{BB8AE435-280D-9C57-2F1D-51173C400D73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EF7A50-8C15-046C-2F6A-28E9184AEF78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02DA6F-1525-1A1F-76D2-B2829A2B0F9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11DD38D4-56F8-4368-8798-0488B8494A59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4059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fr-FR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D1050208-76E8-6C9F-4B9E-7BD24B6DF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29B8EA9-3862-C7EA-E084-B62DAB7B1C6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96C71A6-9339-0C92-CDAA-095734B9C30F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65738E5-52D5-4E4A-B28C-6E67E2CFB559}" type="slidenum">
              <a:t>5</a:t>
            </a:fld>
            <a:endParaRPr lang="fr-FR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9FD03-036B-230D-690F-CCE5056CCF3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42950" y="1122361"/>
            <a:ext cx="84200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9906B7-74AA-B8E0-8D4A-ED3D1DEE8E7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38253" y="3602041"/>
            <a:ext cx="74295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FF795-5CF3-8BF7-4DA3-FCEB2970FD5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657D4A-1440-4312-8CF6-942124F5C7A9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33B770-23A6-23F3-BB1F-A20C5DFE1EE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164E5-4229-962C-D055-1775DC724FA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8BDCD2-DDBB-4466-B00F-3E22320423C4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39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9FAEA-30CA-7103-E8D0-B5804EA08EA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D3D58-8439-5E39-24D2-1EB8E3169CD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BC2B4-B2DF-4C67-DE34-C4C046C7DE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CC7FCE-E2A6-401C-9012-C3A1621BB453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A5B99-E6B3-4D46-7986-F5409F3601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3966-83FF-2210-B577-7C03C52742B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C41D8A-1EDE-461B-BAB5-2EF6E4F31A2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83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D8A3D-2E39-B1B9-9B46-EF65B03988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5878" y="1709735"/>
            <a:ext cx="8543925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B11F24-971C-2B0C-C31F-4E4D3BFACC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D866D0-930B-00EE-03D9-9237C91BAB4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69531D-FAFB-42C1-B78B-C475CC513C65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F6557-2B61-E9B3-05CC-7906E063C62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D9A585-9406-D9CB-F541-D3DEA89070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027B56-FCB9-412A-AEC0-BEC679615D2E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99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6236E-5D47-3E48-FF79-19668C2E08D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EEB6B-65CE-0836-E62A-40FD55D2696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5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B15B8B-6CCE-8E71-92CD-BCCE9BD6ED0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14917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DFB153-8B50-C74D-0796-95C4CCDE661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560628-BF10-48ED-9612-065751636652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80E995-BCD7-80D0-D07B-73C799D9047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97DA8E-442A-6335-A9D9-5EC95F6E7D9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CCF971-DD9F-4E0D-AAA7-D98D2BA1368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0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E916E-4E03-2E0A-92F2-A8F83CE3241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365129"/>
            <a:ext cx="854392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C86EAD-BF04-800F-680F-E30698507A7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2325" y="1681160"/>
            <a:ext cx="419070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64AB7C-76E7-A994-50C4-85F4FB8D277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2325" y="2505071"/>
            <a:ext cx="419070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B9184-FDD6-1651-A308-9B006C83FB4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14917" y="1681160"/>
            <a:ext cx="421134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0692BA-E487-6B03-065E-E1616133260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14917" y="2505071"/>
            <a:ext cx="421134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A4983F-561D-9332-08D7-DA254F82EB7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9309F-7E45-4EF9-84E5-D1ECFFF7B9AE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923726-7657-3472-1129-3106977946B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AA080C-181F-548F-E3D8-90379498E9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003223-FCAE-426A-BF14-A9C1308D983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4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38C0F-AACF-86B4-9388-68D5119B8CF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D248D7-7FC5-1688-43AC-6A9CD90E2C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B9E7E1-8FEF-476C-9B8A-C35B73D99BDD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E1DE97-DFBC-5180-25C0-34C0C071AC0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97EF57-FE5E-BBCE-70AC-F96AE4D5DE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74B74B-B289-4E36-928E-40BD657A0E2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5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DE4CAD-4CF1-6DEC-4910-F20F256F823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177C0B-8593-4231-947B-3312BF608E93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9E139B-950A-8768-79FB-5D53180888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F2934-4F5C-553A-6152-277C5CC5E7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A3BFC4-54B0-4479-98C3-5D5A172DCEA5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87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22693-D1BC-7725-3A06-701B3CBA5B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20CE5-D4E9-1D0C-86E9-5E94751150A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0177A2-8303-8F8A-4168-6F9CC966534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3A3E91-0EFE-C096-C57C-20DB7EE2D9C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805DB6-D496-4138-AB38-71F80206F402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E579A8-DCA0-7293-34DB-9F1B66BADBB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5CF5D0-3CE6-4197-DC0C-68C980A8A3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B2F03A-9475-4D37-866A-2A987F9A0778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0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EA5E9-9ADB-0210-E92D-BC40EE55E38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1A245B-1417-EA61-FDAB-604E9B99EFE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95DA4F-A2D4-535D-23D0-869EBDCC5FE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F60C8-9BDE-1109-241A-819B439598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6918C3-4F01-4B34-8D05-E497E4E68831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28FB63-0318-A524-9AAE-20AF0016D0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7E9E5-EE48-1E42-FBE1-39792984EE3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299F78-36BE-4B3A-80EF-6BEB022F856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21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3C7CE-ABF5-5E39-84C8-00BC9E87A1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7981A5-BC12-8305-91A9-3F5AD22C643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EA5017-6AE5-5B6E-804B-632D0D8458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210519-E406-44AE-8E3C-EDEC16365306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4131A-6E89-FFEA-D75F-3E007E6C440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37525-2B6E-4C8C-A6E5-A2C4FDFEA0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44CEF0-4C1B-446A-A071-CF4CBAC593A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46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8970-50A4-63D8-13EE-CDB6A9894E2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088977" y="365129"/>
            <a:ext cx="2135983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C49EB1-54DD-3965-63D5-A3DA57A8562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1035" y="365129"/>
            <a:ext cx="62841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542007-68A2-02D1-2BCB-C4DD7F99AC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F1C7F6-BE8E-4E61-8BF9-F29905CFF993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189AE-A7E9-60A3-60A4-BED7F8C211A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03282-9FEB-490C-0B91-CBCB8688C2C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B8411C-7C7F-4882-BBF3-0249EAE71484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1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B004F4-53A7-AA17-72E7-CFE66FD1AD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5" y="365129"/>
            <a:ext cx="854392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A7B30D-317D-BFFB-2E4A-B26CAEF460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1035" y="1825627"/>
            <a:ext cx="8543925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8B606-8571-058B-3844-1EA22BD8870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1035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5727ECE6-0DA9-4604-9861-BE42C5BA4B68}" type="datetime1">
              <a:rPr lang="fr-FR"/>
              <a:pPr lvl="0"/>
              <a:t>29/07/2025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6B943-89FB-2C86-566C-1D212CE82DA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281360" y="6356351"/>
            <a:ext cx="334327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36913-6C1A-BE1C-3784-02E648AD715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996110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8DD1A9C-7BF2-45EC-ABBC-41F84FC2E40A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9.jpeg"/><Relationship Id="rId4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microsoft.com/office/2007/relationships/hdphoto" Target="../media/hdphoto1.wdp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7D11043-71E7-8D3A-1A2E-A1AD669626CF}"/>
              </a:ext>
            </a:extLst>
          </p:cNvPr>
          <p:cNvSpPr txBox="1"/>
          <p:nvPr/>
        </p:nvSpPr>
        <p:spPr>
          <a:xfrm>
            <a:off x="138897" y="995424"/>
            <a:ext cx="9999850" cy="5509195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</a:t>
            </a:r>
            <a:r>
              <a:rPr lang="fr-FR" sz="3200" b="1" i="1" u="none" strike="noStrike" kern="1200" cap="all" spc="0" baseline="0">
                <a:solidFill>
                  <a:srgbClr val="0B3041"/>
                </a:solidFill>
                <a:uFillTx/>
                <a:latin typeface="AajaxSurrealFreak" pitchFamily="2"/>
              </a:rPr>
              <a:t>Parmi</a:t>
            </a: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     </a:t>
            </a:r>
            <a:r>
              <a:rPr lang="fr-FR" sz="3200" b="1" i="1" u="none" strike="noStrike" kern="1200" cap="all" spc="0" baseline="0">
                <a:solidFill>
                  <a:srgbClr val="00B0F0"/>
                </a:solidFill>
                <a:uFillTx/>
                <a:latin typeface="AajaxSurrealFreak" pitchFamily="2"/>
              </a:rPr>
              <a:t>nos</a:t>
            </a: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</a:t>
            </a:r>
            <a:r>
              <a:rPr lang="fr-FR" sz="3200" b="1" i="1" u="none" strike="noStrike" kern="1200" cap="all" spc="0" baseline="0">
                <a:solidFill>
                  <a:srgbClr val="47D45A"/>
                </a:solidFill>
                <a:uFillTx/>
                <a:latin typeface="AajaxSurrealFreak" pitchFamily="2"/>
              </a:rPr>
              <a:t>plus </a:t>
            </a: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          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 </a:t>
            </a:r>
            <a:r>
              <a:rPr lang="fr-FR" sz="3200" b="1" i="1" u="none" strike="noStrike" kern="1200" cap="all" spc="0" baseline="0">
                <a:solidFill>
                  <a:srgbClr val="FFFF00"/>
                </a:solidFill>
                <a:uFillTx/>
                <a:latin typeface="AajaxSurrealFreak" pitchFamily="2"/>
              </a:rPr>
              <a:t> beaux 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           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         </a:t>
            </a:r>
            <a:r>
              <a:rPr lang="fr-FR" sz="3200" b="1" i="1" u="none" strike="noStrike" kern="1200" cap="all" spc="0" baseline="0">
                <a:solidFill>
                  <a:srgbClr val="FFC000"/>
                </a:solidFill>
                <a:uFillTx/>
                <a:latin typeface="AajaxSurrealFreak" pitchFamily="2"/>
              </a:rPr>
              <a:t>villages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</a:t>
            </a:r>
            <a:r>
              <a:rPr lang="fr-FR" sz="3200" b="1" i="1" u="none" strike="noStrike" kern="1200" cap="all" spc="0" baseline="0">
                <a:solidFill>
                  <a:srgbClr val="D86ECC"/>
                </a:solidFill>
                <a:uFillTx/>
                <a:latin typeface="AajaxSurrealFreak" pitchFamily="2"/>
              </a:rPr>
              <a:t>de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1" i="1" u="none" strike="noStrike" kern="1200" cap="all" spc="0" baseline="0">
              <a:solidFill>
                <a:srgbClr val="000000"/>
              </a:solidFill>
              <a:uFillTx/>
              <a:latin typeface="AajaxSurrealFreak" pitchFamily="2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1" i="1" u="none" strike="noStrike" kern="1200" cap="all" spc="0" baseline="0">
                <a:solidFill>
                  <a:srgbClr val="000000"/>
                </a:solidFill>
                <a:uFillTx/>
                <a:latin typeface="AajaxSurrealFreak" pitchFamily="2"/>
              </a:rPr>
              <a:t>                              </a:t>
            </a:r>
            <a:r>
              <a:rPr lang="fr-FR" sz="3200" b="1" i="1" u="none" strike="noStrike" kern="1200" cap="all" spc="0" baseline="0">
                <a:solidFill>
                  <a:srgbClr val="C04F15"/>
                </a:solidFill>
                <a:uFillTx/>
                <a:latin typeface="AajaxSurrealFreak" pitchFamily="2"/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14:switch dir="r"/>
      </p:transition>
    </mc:Choice>
    <mc:Fallback xmlns="">
      <p:transition spd="slow" advTm="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 dpi="0" rotWithShape="1">
          <a:blip r:embed="rId3">
            <a:lum/>
          </a:blip>
          <a:srcRect/>
          <a:stretch>
            <a:fillRect t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D8FA894F-43D4-06FB-04EA-2AE01273884E}"/>
              </a:ext>
            </a:extLst>
          </p:cNvPr>
          <p:cNvSpPr/>
          <p:nvPr/>
        </p:nvSpPr>
        <p:spPr>
          <a:xfrm>
            <a:off x="2349660" y="0"/>
            <a:ext cx="7556336" cy="752350"/>
          </a:xfrm>
          <a:prstGeom prst="rect">
            <a:avLst/>
          </a:prstGeom>
          <a:solidFill>
            <a:srgbClr val="A5E8F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7" name="Image 6" descr="Une image contenant capture d’écran, chaise, table, meubles&#10;&#10;Le contenu généré par l’IA peut être incorrect.">
            <a:extLst>
              <a:ext uri="{FF2B5EF4-FFF2-40B4-BE49-F238E27FC236}">
                <a16:creationId xmlns:a16="http://schemas.microsoft.com/office/drawing/2014/main" id="{DCC1866F-AFE2-440D-C512-0D78F1D283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883882" cy="6873380"/>
          </a:xfrm>
          <a:prstGeom prst="rect">
            <a:avLst/>
          </a:prstGeom>
        </p:spPr>
      </p:pic>
      <p:pic>
        <p:nvPicPr>
          <p:cNvPr id="4" name="Image 3" descr="Une image contenant habits, personne, homme, sourire&#10;&#10;Le contenu généré par l’IA peut être incorrect.">
            <a:extLst>
              <a:ext uri="{FF2B5EF4-FFF2-40B4-BE49-F238E27FC236}">
                <a16:creationId xmlns:a16="http://schemas.microsoft.com/office/drawing/2014/main" id="{8AF9CD37-0039-09FD-087E-B91570B357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778" y="3410158"/>
            <a:ext cx="2951544" cy="28906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switch dir="r"/>
        <p:sndAc>
          <p:stSnd>
            <p:snd r:embed="rId2" name="15 Iles d'Aran.wav"/>
          </p:stSnd>
        </p:sndAc>
      </p:transition>
    </mc:Choice>
    <mc:Fallback>
      <p:transition spd="slow" advTm="10000">
        <p:fade/>
        <p:sndAc>
          <p:stSnd>
            <p:snd r:embed="rId2" name="15 Iles d'Aran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ransport, bateau, personne, embarcation&#10;&#10;Le contenu généré par l’IA peut être incorrect.">
            <a:extLst>
              <a:ext uri="{FF2B5EF4-FFF2-40B4-BE49-F238E27FC236}">
                <a16:creationId xmlns:a16="http://schemas.microsoft.com/office/drawing/2014/main" id="{FD906DFE-E7D6-F8BB-AF70-C4DB8C908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477" y="3136021"/>
            <a:ext cx="1759357" cy="1904459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stA="95000" endPos="49000" dir="5400000" sy="-100000" algn="bl" rotWithShape="0"/>
          </a:effectLst>
        </p:spPr>
      </p:pic>
      <p:pic>
        <p:nvPicPr>
          <p:cNvPr id="5" name="Image 4" descr="Une image contenant avion, transport, ballon, Montgolfière&#10;&#10;Le contenu généré par l’IA peut être incorrect.">
            <a:extLst>
              <a:ext uri="{FF2B5EF4-FFF2-40B4-BE49-F238E27FC236}">
                <a16:creationId xmlns:a16="http://schemas.microsoft.com/office/drawing/2014/main" id="{D7C317FE-17A2-8B58-2F76-92C14D02A8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45" y="2171525"/>
            <a:ext cx="1333686" cy="1257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9695 -0.0118 L 0.83429 -0.33078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59" y="-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0A2A1A1F-7826-CEC9-33C1-90ADD1AEAE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370385" y="2812652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9" name="Groupe 18">
            <a:extLst>
              <a:ext uri="{FF2B5EF4-FFF2-40B4-BE49-F238E27FC236}">
                <a16:creationId xmlns:a16="http://schemas.microsoft.com/office/drawing/2014/main" id="{5A8A3A0E-E3E3-1598-92CA-F234C15C51D8}"/>
              </a:ext>
            </a:extLst>
          </p:cNvPr>
          <p:cNvGrpSpPr/>
          <p:nvPr/>
        </p:nvGrpSpPr>
        <p:grpSpPr>
          <a:xfrm>
            <a:off x="-23151" y="4374409"/>
            <a:ext cx="10162707" cy="2512528"/>
            <a:chOff x="-23151" y="4374409"/>
            <a:chExt cx="10162707" cy="2512528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BC9DE228-264A-74AE-A3CB-DB72A5AB1002}"/>
                </a:ext>
              </a:extLst>
            </p:cNvPr>
            <p:cNvSpPr/>
            <p:nvPr/>
          </p:nvSpPr>
          <p:spPr>
            <a:xfrm>
              <a:off x="-11575" y="5613723"/>
              <a:ext cx="9919504" cy="1261640"/>
            </a:xfrm>
            <a:custGeom>
              <a:avLst/>
              <a:gdLst>
                <a:gd name="connsiteX0" fmla="*/ 11575 w 9919504"/>
                <a:gd name="connsiteY0" fmla="*/ 11574 h 937549"/>
                <a:gd name="connsiteX1" fmla="*/ 7060557 w 9919504"/>
                <a:gd name="connsiteY1" fmla="*/ 0 h 937549"/>
                <a:gd name="connsiteX2" fmla="*/ 9907929 w 9919504"/>
                <a:gd name="connsiteY2" fmla="*/ 381964 h 937549"/>
                <a:gd name="connsiteX3" fmla="*/ 9919504 w 9919504"/>
                <a:gd name="connsiteY3" fmla="*/ 914400 h 937549"/>
                <a:gd name="connsiteX4" fmla="*/ 0 w 9919504"/>
                <a:gd name="connsiteY4" fmla="*/ 937549 h 937549"/>
                <a:gd name="connsiteX5" fmla="*/ 11575 w 9919504"/>
                <a:gd name="connsiteY5" fmla="*/ 11574 h 937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19504" h="937549">
                  <a:moveTo>
                    <a:pt x="11575" y="11574"/>
                  </a:moveTo>
                  <a:lnTo>
                    <a:pt x="7060557" y="0"/>
                  </a:lnTo>
                  <a:lnTo>
                    <a:pt x="9907929" y="381964"/>
                  </a:lnTo>
                  <a:lnTo>
                    <a:pt x="9919504" y="914400"/>
                  </a:lnTo>
                  <a:lnTo>
                    <a:pt x="0" y="937549"/>
                  </a:lnTo>
                  <a:lnTo>
                    <a:pt x="11575" y="11574"/>
                  </a:lnTo>
                  <a:close/>
                </a:path>
              </a:pathLst>
            </a:custGeom>
            <a:solidFill>
              <a:srgbClr val="D86ECC">
                <a:alpha val="52941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AA19CBDB-F727-48FB-6651-298305DCB0D6}"/>
                </a:ext>
              </a:extLst>
            </p:cNvPr>
            <p:cNvSpPr/>
            <p:nvPr/>
          </p:nvSpPr>
          <p:spPr>
            <a:xfrm>
              <a:off x="0" y="5625298"/>
              <a:ext cx="9884780" cy="1261639"/>
            </a:xfrm>
            <a:custGeom>
              <a:avLst/>
              <a:gdLst>
                <a:gd name="connsiteX0" fmla="*/ 0 w 9884780"/>
                <a:gd name="connsiteY0" fmla="*/ 902825 h 960699"/>
                <a:gd name="connsiteX1" fmla="*/ 1099595 w 9884780"/>
                <a:gd name="connsiteY1" fmla="*/ 34724 h 960699"/>
                <a:gd name="connsiteX2" fmla="*/ 2303362 w 9884780"/>
                <a:gd name="connsiteY2" fmla="*/ 23149 h 960699"/>
                <a:gd name="connsiteX3" fmla="*/ 1238491 w 9884780"/>
                <a:gd name="connsiteY3" fmla="*/ 937549 h 960699"/>
                <a:gd name="connsiteX4" fmla="*/ 2592729 w 9884780"/>
                <a:gd name="connsiteY4" fmla="*/ 937549 h 960699"/>
                <a:gd name="connsiteX5" fmla="*/ 3553428 w 9884780"/>
                <a:gd name="connsiteY5" fmla="*/ 0 h 960699"/>
                <a:gd name="connsiteX6" fmla="*/ 4768770 w 9884780"/>
                <a:gd name="connsiteY6" fmla="*/ 0 h 960699"/>
                <a:gd name="connsiteX7" fmla="*/ 3854370 w 9884780"/>
                <a:gd name="connsiteY7" fmla="*/ 960699 h 960699"/>
                <a:gd name="connsiteX8" fmla="*/ 5092861 w 9884780"/>
                <a:gd name="connsiteY8" fmla="*/ 925975 h 960699"/>
                <a:gd name="connsiteX9" fmla="*/ 5891514 w 9884780"/>
                <a:gd name="connsiteY9" fmla="*/ 11575 h 960699"/>
                <a:gd name="connsiteX10" fmla="*/ 6979534 w 9884780"/>
                <a:gd name="connsiteY10" fmla="*/ 34724 h 960699"/>
                <a:gd name="connsiteX11" fmla="*/ 6296628 w 9884780"/>
                <a:gd name="connsiteY11" fmla="*/ 960699 h 960699"/>
                <a:gd name="connsiteX12" fmla="*/ 7465671 w 9884780"/>
                <a:gd name="connsiteY12" fmla="*/ 949124 h 960699"/>
                <a:gd name="connsiteX13" fmla="*/ 7974957 w 9884780"/>
                <a:gd name="connsiteY13" fmla="*/ 127321 h 960699"/>
                <a:gd name="connsiteX14" fmla="*/ 8831484 w 9884780"/>
                <a:gd name="connsiteY14" fmla="*/ 243068 h 960699"/>
                <a:gd name="connsiteX15" fmla="*/ 8958805 w 9884780"/>
                <a:gd name="connsiteY15" fmla="*/ 266218 h 960699"/>
                <a:gd name="connsiteX16" fmla="*/ 8553691 w 9884780"/>
                <a:gd name="connsiteY16" fmla="*/ 925975 h 960699"/>
                <a:gd name="connsiteX17" fmla="*/ 9630137 w 9884780"/>
                <a:gd name="connsiteY17" fmla="*/ 937549 h 960699"/>
                <a:gd name="connsiteX18" fmla="*/ 9884780 w 9884780"/>
                <a:gd name="connsiteY18" fmla="*/ 381965 h 960699"/>
                <a:gd name="connsiteX19" fmla="*/ 9884780 w 9884780"/>
                <a:gd name="connsiteY19" fmla="*/ 381965 h 960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884780" h="960699">
                  <a:moveTo>
                    <a:pt x="0" y="902825"/>
                  </a:moveTo>
                  <a:lnTo>
                    <a:pt x="1099595" y="34724"/>
                  </a:lnTo>
                  <a:lnTo>
                    <a:pt x="2303362" y="23149"/>
                  </a:lnTo>
                  <a:lnTo>
                    <a:pt x="1238491" y="937549"/>
                  </a:lnTo>
                  <a:lnTo>
                    <a:pt x="2592729" y="937549"/>
                  </a:lnTo>
                  <a:lnTo>
                    <a:pt x="3553428" y="0"/>
                  </a:lnTo>
                  <a:lnTo>
                    <a:pt x="4768770" y="0"/>
                  </a:lnTo>
                  <a:lnTo>
                    <a:pt x="3854370" y="960699"/>
                  </a:lnTo>
                  <a:lnTo>
                    <a:pt x="5092861" y="925975"/>
                  </a:lnTo>
                  <a:lnTo>
                    <a:pt x="5891514" y="11575"/>
                  </a:lnTo>
                  <a:lnTo>
                    <a:pt x="6979534" y="34724"/>
                  </a:lnTo>
                  <a:lnTo>
                    <a:pt x="6296628" y="960699"/>
                  </a:lnTo>
                  <a:lnTo>
                    <a:pt x="7465671" y="949124"/>
                  </a:lnTo>
                  <a:lnTo>
                    <a:pt x="7974957" y="127321"/>
                  </a:lnTo>
                  <a:lnTo>
                    <a:pt x="8831484" y="243068"/>
                  </a:lnTo>
                  <a:lnTo>
                    <a:pt x="8958805" y="266218"/>
                  </a:lnTo>
                  <a:lnTo>
                    <a:pt x="8553691" y="925975"/>
                  </a:lnTo>
                  <a:lnTo>
                    <a:pt x="9630137" y="937549"/>
                  </a:lnTo>
                  <a:lnTo>
                    <a:pt x="9884780" y="381965"/>
                  </a:lnTo>
                  <a:lnTo>
                    <a:pt x="9884780" y="381965"/>
                  </a:lnTo>
                </a:path>
              </a:pathLst>
            </a:custGeom>
            <a:noFill/>
            <a:ln>
              <a:solidFill>
                <a:srgbClr val="7030A0">
                  <a:alpha val="66000"/>
                </a:srgb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6" name="Image 15" descr="Une image contenant noir, noir et blanc, motif, monochrome&#10;&#10;Le contenu généré par l’IA peut être incorrect.">
              <a:extLst>
                <a:ext uri="{FF2B5EF4-FFF2-40B4-BE49-F238E27FC236}">
                  <a16:creationId xmlns:a16="http://schemas.microsoft.com/office/drawing/2014/main" id="{DE6F1083-8580-FBAC-5395-AFFC554A9D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3151" y="4374409"/>
              <a:ext cx="3456000" cy="1416850"/>
            </a:xfrm>
            <a:prstGeom prst="rect">
              <a:avLst/>
            </a:prstGeom>
          </p:spPr>
        </p:pic>
        <p:pic>
          <p:nvPicPr>
            <p:cNvPr id="17" name="Image 16" descr="Une image contenant noir, noir et blanc, motif, monochrome&#10;&#10;Le contenu généré par l’IA peut être incorrect.">
              <a:extLst>
                <a:ext uri="{FF2B5EF4-FFF2-40B4-BE49-F238E27FC236}">
                  <a16:creationId xmlns:a16="http://schemas.microsoft.com/office/drawing/2014/main" id="{296CB2BA-3B1F-C413-4366-9EF40B0E7C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1935" y="4397561"/>
              <a:ext cx="3599726" cy="1366632"/>
            </a:xfrm>
            <a:prstGeom prst="rect">
              <a:avLst/>
            </a:prstGeom>
          </p:spPr>
        </p:pic>
        <p:pic>
          <p:nvPicPr>
            <p:cNvPr id="18" name="Image 17" descr="Une image contenant noir, noir et blanc, motif, monochrome&#10;&#10;Le contenu généré par l’IA peut être incorrect.">
              <a:extLst>
                <a:ext uri="{FF2B5EF4-FFF2-40B4-BE49-F238E27FC236}">
                  <a16:creationId xmlns:a16="http://schemas.microsoft.com/office/drawing/2014/main" id="{66D451A8-7967-B596-A3BC-7F228A2500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5441" y="4617626"/>
              <a:ext cx="3484115" cy="1404000"/>
            </a:xfrm>
            <a:prstGeom prst="rect">
              <a:avLst/>
            </a:prstGeom>
            <a:scene3d>
              <a:camera prst="isometricOffAxis2Left"/>
              <a:lightRig rig="threePt" dir="t"/>
            </a:scene3d>
          </p:spPr>
        </p:pic>
      </p:grpSp>
      <p:pic>
        <p:nvPicPr>
          <p:cNvPr id="21" name="Image 20" descr="Une image contenant mammifère, animal domestique, Race de chien, chien&#10;&#10;Le contenu généré par l’IA peut être incorrect.">
            <a:extLst>
              <a:ext uri="{FF2B5EF4-FFF2-40B4-BE49-F238E27FC236}">
                <a16:creationId xmlns:a16="http://schemas.microsoft.com/office/drawing/2014/main" id="{0D9B5C57-1730-8D08-9D13-55B5B5DE51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109" y="5334967"/>
            <a:ext cx="1162212" cy="1095528"/>
          </a:xfrm>
          <a:prstGeom prst="rect">
            <a:avLst/>
          </a:prstGeom>
        </p:spPr>
      </p:pic>
      <p:pic>
        <p:nvPicPr>
          <p:cNvPr id="23" name="Image 22" descr="Une image contenant mammifère, chat domestique, chat&#10;&#10;Le contenu généré par l’IA peut être incorrect.">
            <a:extLst>
              <a:ext uri="{FF2B5EF4-FFF2-40B4-BE49-F238E27FC236}">
                <a16:creationId xmlns:a16="http://schemas.microsoft.com/office/drawing/2014/main" id="{9167F4F7-0688-E584-7C86-809C5ED2D0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59" y="5263602"/>
            <a:ext cx="915357" cy="1258616"/>
          </a:xfrm>
          <a:prstGeom prst="rect">
            <a:avLst/>
          </a:prstGeom>
        </p:spPr>
      </p:pic>
      <p:pic>
        <p:nvPicPr>
          <p:cNvPr id="25" name="Image 24" descr="Une image contenant Roue de vélo, roue, personne, habits&#10;&#10;Le contenu généré par l’IA peut être incorrect.">
            <a:extLst>
              <a:ext uri="{FF2B5EF4-FFF2-40B4-BE49-F238E27FC236}">
                <a16:creationId xmlns:a16="http://schemas.microsoft.com/office/drawing/2014/main" id="{3574D5AA-B805-6410-54BA-65B400C6E2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410" y="3199424"/>
            <a:ext cx="1983251" cy="3283746"/>
          </a:xfrm>
          <a:prstGeom prst="rect">
            <a:avLst/>
          </a:prstGeom>
        </p:spPr>
      </p:pic>
      <p:pic>
        <p:nvPicPr>
          <p:cNvPr id="6" name="Image 5" descr="Une image contenant obscurité, noir, nuit, sombre&#10;&#10;Le contenu généré par l’IA peut être incorrect.">
            <a:extLst>
              <a:ext uri="{FF2B5EF4-FFF2-40B4-BE49-F238E27FC236}">
                <a16:creationId xmlns:a16="http://schemas.microsoft.com/office/drawing/2014/main" id="{D95CDF7E-6DB4-1AB3-AAF2-B798C761DC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582" y="483348"/>
            <a:ext cx="1000265" cy="10002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habits, personne, chaussures, Danse&#10;&#10;Le contenu généré par l’IA peut être incorrect.">
            <a:extLst>
              <a:ext uri="{FF2B5EF4-FFF2-40B4-BE49-F238E27FC236}">
                <a16:creationId xmlns:a16="http://schemas.microsoft.com/office/drawing/2014/main" id="{FC44A1C6-5CDB-B539-C0D3-7410E0D108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604" y="3680749"/>
            <a:ext cx="2017878" cy="201787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06B19C4-6BA3-B51D-6F74-B9FDAB488D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117" y="3333509"/>
            <a:ext cx="1103863" cy="1874032"/>
          </a:xfrm>
          <a:prstGeom prst="rect">
            <a:avLst/>
          </a:prstGeom>
        </p:spPr>
      </p:pic>
      <p:pic>
        <p:nvPicPr>
          <p:cNvPr id="3" name="Image 2" descr="Une image contenant obscurité, girouette, noir, nuit&#10;&#10;Le contenu généré par l’IA peut être incorrect.">
            <a:extLst>
              <a:ext uri="{FF2B5EF4-FFF2-40B4-BE49-F238E27FC236}">
                <a16:creationId xmlns:a16="http://schemas.microsoft.com/office/drawing/2014/main" id="{4E38D923-F20A-BA67-4153-9CDAF113DF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613930"/>
            <a:ext cx="1000265" cy="10002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56D2C0D8-7962-B48E-931F-9DF6348E38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7511962" y="2678641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e 6" descr="Une image contenant habits, personne, chaussures, mode&#10;&#10;Le contenu généré par l’IA peut être incorrect.">
            <a:extLst>
              <a:ext uri="{FF2B5EF4-FFF2-40B4-BE49-F238E27FC236}">
                <a16:creationId xmlns:a16="http://schemas.microsoft.com/office/drawing/2014/main" id="{0AA19661-2081-8C75-3FCD-12AEDC615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419" y="3842794"/>
            <a:ext cx="1655186" cy="24126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4">
            <a:extLst>
              <a:ext uri="{FF2B5EF4-FFF2-40B4-BE49-F238E27FC236}">
                <a16:creationId xmlns:a16="http://schemas.microsoft.com/office/drawing/2014/main" id="{95097F08-F078-3736-4F04-1C1865D8AF02}"/>
              </a:ext>
            </a:extLst>
          </p:cNvPr>
          <p:cNvSpPr/>
          <p:nvPr/>
        </p:nvSpPr>
        <p:spPr>
          <a:xfrm>
            <a:off x="5415984" y="3342867"/>
            <a:ext cx="1447806" cy="38677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7F966D4C-8890-A7FB-8FF7-3FC7B239063B}"/>
              </a:ext>
            </a:extLst>
          </p:cNvPr>
          <p:cNvGrpSpPr/>
          <p:nvPr/>
        </p:nvGrpSpPr>
        <p:grpSpPr>
          <a:xfrm>
            <a:off x="-46300" y="4282028"/>
            <a:ext cx="10116732" cy="1828711"/>
            <a:chOff x="-46300" y="4282028"/>
            <a:chExt cx="11296892" cy="1828711"/>
          </a:xfrm>
        </p:grpSpPr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B41499D7-BDC7-AC15-DE3B-E720CC3493DA}"/>
                </a:ext>
              </a:extLst>
            </p:cNvPr>
            <p:cNvGrpSpPr/>
            <p:nvPr/>
          </p:nvGrpSpPr>
          <p:grpSpPr>
            <a:xfrm>
              <a:off x="-46300" y="4282028"/>
              <a:ext cx="3889094" cy="1563185"/>
              <a:chOff x="0" y="3066687"/>
              <a:chExt cx="3889094" cy="1563185"/>
            </a:xfrm>
          </p:grpSpPr>
          <p:pic>
            <p:nvPicPr>
              <p:cNvPr id="9" name="Image 8" descr="Une image contenant noir, obscurité, capture d’écran, noir et blanc&#10;&#10;Le contenu généré par l’IA peut être incorrect.">
                <a:extLst>
                  <a:ext uri="{FF2B5EF4-FFF2-40B4-BE49-F238E27FC236}">
                    <a16:creationId xmlns:a16="http://schemas.microsoft.com/office/drawing/2014/main" id="{003A72ED-89C5-5979-9677-DB9FF0B418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3066687"/>
                <a:ext cx="3889094" cy="1563185"/>
              </a:xfrm>
              <a:prstGeom prst="rect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</p:pic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2A24451D-199B-7E8A-CDF5-9BE70D59A26A}"/>
                  </a:ext>
                </a:extLst>
              </p:cNvPr>
              <p:cNvSpPr/>
              <p:nvPr/>
            </p:nvSpPr>
            <p:spPr>
              <a:xfrm>
                <a:off x="3518704" y="3148314"/>
                <a:ext cx="196769" cy="1388962"/>
              </a:xfrm>
              <a:custGeom>
                <a:avLst/>
                <a:gdLst>
                  <a:gd name="connsiteX0" fmla="*/ 0 w 196769"/>
                  <a:gd name="connsiteY0" fmla="*/ 0 h 1388962"/>
                  <a:gd name="connsiteX1" fmla="*/ 11574 w 196769"/>
                  <a:gd name="connsiteY1" fmla="*/ 1388962 h 1388962"/>
                  <a:gd name="connsiteX2" fmla="*/ 196769 w 196769"/>
                  <a:gd name="connsiteY2" fmla="*/ 1377387 h 1388962"/>
                  <a:gd name="connsiteX3" fmla="*/ 196769 w 196769"/>
                  <a:gd name="connsiteY3" fmla="*/ 0 h 1388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6769" h="1388962">
                    <a:moveTo>
                      <a:pt x="0" y="0"/>
                    </a:moveTo>
                    <a:lnTo>
                      <a:pt x="11574" y="1388962"/>
                    </a:lnTo>
                    <a:lnTo>
                      <a:pt x="196769" y="1377387"/>
                    </a:lnTo>
                    <a:lnTo>
                      <a:pt x="196769" y="0"/>
                    </a:lnTo>
                  </a:path>
                </a:pathLst>
              </a:custGeom>
              <a:noFill/>
              <a:ln w="38100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2" name="Groupe 11">
              <a:extLst>
                <a:ext uri="{FF2B5EF4-FFF2-40B4-BE49-F238E27FC236}">
                  <a16:creationId xmlns:a16="http://schemas.microsoft.com/office/drawing/2014/main" id="{77955EFC-3375-C559-0678-EC5F5C142D86}"/>
                </a:ext>
              </a:extLst>
            </p:cNvPr>
            <p:cNvGrpSpPr/>
            <p:nvPr/>
          </p:nvGrpSpPr>
          <p:grpSpPr>
            <a:xfrm>
              <a:off x="3755502" y="4282028"/>
              <a:ext cx="3889094" cy="1563185"/>
              <a:chOff x="0" y="3066687"/>
              <a:chExt cx="3889094" cy="1563185"/>
            </a:xfrm>
          </p:grpSpPr>
          <p:pic>
            <p:nvPicPr>
              <p:cNvPr id="13" name="Image 12" descr="Une image contenant noir, obscurité, capture d’écran, noir et blanc&#10;&#10;Le contenu généré par l’IA peut être incorrect.">
                <a:extLst>
                  <a:ext uri="{FF2B5EF4-FFF2-40B4-BE49-F238E27FC236}">
                    <a16:creationId xmlns:a16="http://schemas.microsoft.com/office/drawing/2014/main" id="{CF834B32-4FD5-1C76-8321-FB04EE49A4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3066687"/>
                <a:ext cx="3889094" cy="1563185"/>
              </a:xfrm>
              <a:prstGeom prst="rect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</p:pic>
          <p:sp>
            <p:nvSpPr>
              <p:cNvPr id="14" name="Forme libre : forme 13">
                <a:extLst>
                  <a:ext uri="{FF2B5EF4-FFF2-40B4-BE49-F238E27FC236}">
                    <a16:creationId xmlns:a16="http://schemas.microsoft.com/office/drawing/2014/main" id="{617C7394-B9AB-F511-3F54-2FD34F7B0563}"/>
                  </a:ext>
                </a:extLst>
              </p:cNvPr>
              <p:cNvSpPr/>
              <p:nvPr/>
            </p:nvSpPr>
            <p:spPr>
              <a:xfrm>
                <a:off x="3518704" y="3148314"/>
                <a:ext cx="196769" cy="1388962"/>
              </a:xfrm>
              <a:custGeom>
                <a:avLst/>
                <a:gdLst>
                  <a:gd name="connsiteX0" fmla="*/ 0 w 196769"/>
                  <a:gd name="connsiteY0" fmla="*/ 0 h 1388962"/>
                  <a:gd name="connsiteX1" fmla="*/ 11574 w 196769"/>
                  <a:gd name="connsiteY1" fmla="*/ 1388962 h 1388962"/>
                  <a:gd name="connsiteX2" fmla="*/ 196769 w 196769"/>
                  <a:gd name="connsiteY2" fmla="*/ 1377387 h 1388962"/>
                  <a:gd name="connsiteX3" fmla="*/ 196769 w 196769"/>
                  <a:gd name="connsiteY3" fmla="*/ 0 h 1388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6769" h="1388962">
                    <a:moveTo>
                      <a:pt x="0" y="0"/>
                    </a:moveTo>
                    <a:lnTo>
                      <a:pt x="11574" y="1388962"/>
                    </a:lnTo>
                    <a:lnTo>
                      <a:pt x="196769" y="1377387"/>
                    </a:lnTo>
                    <a:lnTo>
                      <a:pt x="196769" y="0"/>
                    </a:lnTo>
                  </a:path>
                </a:pathLst>
              </a:custGeom>
              <a:noFill/>
              <a:ln w="38100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5" name="Groupe 14">
              <a:extLst>
                <a:ext uri="{FF2B5EF4-FFF2-40B4-BE49-F238E27FC236}">
                  <a16:creationId xmlns:a16="http://schemas.microsoft.com/office/drawing/2014/main" id="{97E097B1-F93E-BD50-2580-3EEC972D7A25}"/>
                </a:ext>
              </a:extLst>
            </p:cNvPr>
            <p:cNvGrpSpPr/>
            <p:nvPr/>
          </p:nvGrpSpPr>
          <p:grpSpPr>
            <a:xfrm>
              <a:off x="7361498" y="4454739"/>
              <a:ext cx="3889094" cy="1656000"/>
              <a:chOff x="0" y="3032396"/>
              <a:chExt cx="3889094" cy="1563185"/>
            </a:xfrm>
            <a:scene3d>
              <a:camera prst="isometricOffAxis2Left"/>
              <a:lightRig rig="threePt" dir="t"/>
            </a:scene3d>
          </p:grpSpPr>
          <p:pic>
            <p:nvPicPr>
              <p:cNvPr id="16" name="Image 15" descr="Une image contenant noir, obscurité, capture d’écran, noir et blanc&#10;&#10;Le contenu généré par l’IA peut être incorrect.">
                <a:extLst>
                  <a:ext uri="{FF2B5EF4-FFF2-40B4-BE49-F238E27FC236}">
                    <a16:creationId xmlns:a16="http://schemas.microsoft.com/office/drawing/2014/main" id="{627A82C9-63AE-AD23-4112-70D29B37F6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3032396"/>
                <a:ext cx="3889094" cy="1563185"/>
              </a:xfrm>
              <a:prstGeom prst="rect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</p:pic>
          <p:sp>
            <p:nvSpPr>
              <p:cNvPr id="17" name="Forme libre : forme 16">
                <a:extLst>
                  <a:ext uri="{FF2B5EF4-FFF2-40B4-BE49-F238E27FC236}">
                    <a16:creationId xmlns:a16="http://schemas.microsoft.com/office/drawing/2014/main" id="{900EB09B-B464-8A69-BAF1-0A739230FD53}"/>
                  </a:ext>
                </a:extLst>
              </p:cNvPr>
              <p:cNvSpPr/>
              <p:nvPr/>
            </p:nvSpPr>
            <p:spPr>
              <a:xfrm>
                <a:off x="3518704" y="3148314"/>
                <a:ext cx="196769" cy="1388962"/>
              </a:xfrm>
              <a:custGeom>
                <a:avLst/>
                <a:gdLst>
                  <a:gd name="connsiteX0" fmla="*/ 0 w 196769"/>
                  <a:gd name="connsiteY0" fmla="*/ 0 h 1388962"/>
                  <a:gd name="connsiteX1" fmla="*/ 11574 w 196769"/>
                  <a:gd name="connsiteY1" fmla="*/ 1388962 h 1388962"/>
                  <a:gd name="connsiteX2" fmla="*/ 196769 w 196769"/>
                  <a:gd name="connsiteY2" fmla="*/ 1377387 h 1388962"/>
                  <a:gd name="connsiteX3" fmla="*/ 196769 w 196769"/>
                  <a:gd name="connsiteY3" fmla="*/ 0 h 1388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6769" h="1388962">
                    <a:moveTo>
                      <a:pt x="0" y="0"/>
                    </a:moveTo>
                    <a:lnTo>
                      <a:pt x="11574" y="1388962"/>
                    </a:lnTo>
                    <a:lnTo>
                      <a:pt x="196769" y="1377387"/>
                    </a:lnTo>
                    <a:lnTo>
                      <a:pt x="196769" y="0"/>
                    </a:lnTo>
                  </a:path>
                </a:pathLst>
              </a:custGeom>
              <a:noFill/>
              <a:ln w="38100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sp>
        <p:nvSpPr>
          <p:cNvPr id="19" name="Forme libre : forme 18" descr="Peinture abstraite verte et bleue">
            <a:extLst>
              <a:ext uri="{FF2B5EF4-FFF2-40B4-BE49-F238E27FC236}">
                <a16:creationId xmlns:a16="http://schemas.microsoft.com/office/drawing/2014/main" id="{80D62F9A-09A5-D75A-A75F-C012A8493A9F}"/>
              </a:ext>
            </a:extLst>
          </p:cNvPr>
          <p:cNvSpPr/>
          <p:nvPr/>
        </p:nvSpPr>
        <p:spPr>
          <a:xfrm>
            <a:off x="-36095" y="5751095"/>
            <a:ext cx="9950116" cy="1106905"/>
          </a:xfrm>
          <a:custGeom>
            <a:avLst/>
            <a:gdLst>
              <a:gd name="connsiteX0" fmla="*/ 0 w 9950116"/>
              <a:gd name="connsiteY0" fmla="*/ 12031 h 1106905"/>
              <a:gd name="connsiteX1" fmla="*/ 6845969 w 9950116"/>
              <a:gd name="connsiteY1" fmla="*/ 0 h 1106905"/>
              <a:gd name="connsiteX2" fmla="*/ 9926053 w 9950116"/>
              <a:gd name="connsiteY2" fmla="*/ 457200 h 1106905"/>
              <a:gd name="connsiteX3" fmla="*/ 9950116 w 9950116"/>
              <a:gd name="connsiteY3" fmla="*/ 1106905 h 1106905"/>
              <a:gd name="connsiteX4" fmla="*/ 24063 w 9950116"/>
              <a:gd name="connsiteY4" fmla="*/ 1106905 h 1106905"/>
              <a:gd name="connsiteX5" fmla="*/ 0 w 9950116"/>
              <a:gd name="connsiteY5" fmla="*/ 12031 h 1106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950116" h="1106905">
                <a:moveTo>
                  <a:pt x="0" y="12031"/>
                </a:moveTo>
                <a:lnTo>
                  <a:pt x="6845969" y="0"/>
                </a:lnTo>
                <a:lnTo>
                  <a:pt x="9926053" y="457200"/>
                </a:lnTo>
                <a:lnTo>
                  <a:pt x="9950116" y="1106905"/>
                </a:lnTo>
                <a:lnTo>
                  <a:pt x="24063" y="1106905"/>
                </a:lnTo>
                <a:lnTo>
                  <a:pt x="0" y="12031"/>
                </a:lnTo>
                <a:close/>
              </a:path>
            </a:pathLst>
          </a:custGeom>
          <a:blipFill dpi="0" rotWithShape="1">
            <a:blip r:embed="rId4">
              <a:alphaModFix amt="49000"/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endPos="0" dist="50800" dir="5400000" sy="-100000" algn="bl" rotWithShape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00C8EFD8-3075-21EE-E406-27896A04938E}"/>
              </a:ext>
            </a:extLst>
          </p:cNvPr>
          <p:cNvGrpSpPr/>
          <p:nvPr/>
        </p:nvGrpSpPr>
        <p:grpSpPr>
          <a:xfrm>
            <a:off x="3690033" y="3188367"/>
            <a:ext cx="1697877" cy="3227497"/>
            <a:chOff x="3690033" y="3188367"/>
            <a:chExt cx="1697877" cy="3227497"/>
          </a:xfrm>
          <a:effectLst>
            <a:outerShdw blurRad="63500" dist="431800" dir="5940000" sx="90000" sy="90000" kx="800400" algn="br" rotWithShape="0">
              <a:prstClr val="black">
                <a:alpha val="59000"/>
              </a:prstClr>
            </a:outerShdw>
          </a:effectLst>
        </p:grpSpPr>
        <p:pic>
          <p:nvPicPr>
            <p:cNvPr id="21" name="Image 20" descr="Une image contenant fleur, habits, chaussures, mode&#10;&#10;Le contenu généré par l’IA peut être incorrect.">
              <a:extLst>
                <a:ext uri="{FF2B5EF4-FFF2-40B4-BE49-F238E27FC236}">
                  <a16:creationId xmlns:a16="http://schemas.microsoft.com/office/drawing/2014/main" id="{5A7D11DE-4242-642B-51D5-AC350AA9B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801" t="12216" r="33333"/>
            <a:stretch>
              <a:fillRect/>
            </a:stretch>
          </p:blipFill>
          <p:spPr>
            <a:xfrm>
              <a:off x="3690033" y="3188367"/>
              <a:ext cx="1387294" cy="3227497"/>
            </a:xfrm>
            <a:prstGeom prst="rect">
              <a:avLst/>
            </a:prstGeom>
          </p:spPr>
        </p:pic>
        <p:pic>
          <p:nvPicPr>
            <p:cNvPr id="23" name="Image 22" descr="Une image contenant fleur, plante, pétale, Plante annuelle&#10;&#10;Le contenu généré par l’IA peut être incorrect.">
              <a:extLst>
                <a:ext uri="{FF2B5EF4-FFF2-40B4-BE49-F238E27FC236}">
                  <a16:creationId xmlns:a16="http://schemas.microsoft.com/office/drawing/2014/main" id="{299AF136-ACE5-3CFC-DB7A-197B8CAEB6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4995" y="4029159"/>
              <a:ext cx="822915" cy="843234"/>
            </a:xfrm>
            <a:prstGeom prst="rect">
              <a:avLst/>
            </a:prstGeom>
          </p:spPr>
        </p:pic>
      </p:grpSp>
      <p:pic>
        <p:nvPicPr>
          <p:cNvPr id="4" name="Image 3" descr="Une image contenant noir, capture d’écran, obscurité&#10;&#10;Le contenu généré par l’IA peut être incorrect.">
            <a:extLst>
              <a:ext uri="{FF2B5EF4-FFF2-40B4-BE49-F238E27FC236}">
                <a16:creationId xmlns:a16="http://schemas.microsoft.com/office/drawing/2014/main" id="{4A52E45E-FECF-6EB0-93D9-8D13CE6437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551" y="1098460"/>
            <a:ext cx="1088044" cy="8432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3">
            <a:extLst>
              <a:ext uri="{FF2B5EF4-FFF2-40B4-BE49-F238E27FC236}">
                <a16:creationId xmlns:a16="http://schemas.microsoft.com/office/drawing/2014/main" id="{C676C17F-F947-91D8-7819-B93C448ED38E}"/>
              </a:ext>
            </a:extLst>
          </p:cNvPr>
          <p:cNvSpPr/>
          <p:nvPr/>
        </p:nvSpPr>
        <p:spPr>
          <a:xfrm>
            <a:off x="4310122" y="3042228"/>
            <a:ext cx="1447806" cy="38677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pic>
        <p:nvPicPr>
          <p:cNvPr id="5" name="Image 4" descr="Une image contenant motif, noir, tissu, monochrome&#10;&#10;Le contenu généré par l’IA peut être incorrect.">
            <a:extLst>
              <a:ext uri="{FF2B5EF4-FFF2-40B4-BE49-F238E27FC236}">
                <a16:creationId xmlns:a16="http://schemas.microsoft.com/office/drawing/2014/main" id="{D278E178-E07A-2CA9-3698-80C29AD6477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942452"/>
            <a:ext cx="5065296" cy="1915548"/>
          </a:xfrm>
          <a:prstGeom prst="rect">
            <a:avLst/>
          </a:prstGeom>
        </p:spPr>
      </p:pic>
      <p:pic>
        <p:nvPicPr>
          <p:cNvPr id="6" name="Image 5" descr="Une image contenant motif, noir, tissu, monochrome&#10;&#10;Le contenu généré par l’IA peut être incorrect.">
            <a:extLst>
              <a:ext uri="{FF2B5EF4-FFF2-40B4-BE49-F238E27FC236}">
                <a16:creationId xmlns:a16="http://schemas.microsoft.com/office/drawing/2014/main" id="{3BA032B0-F779-0967-15B8-61919CAB4F1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294" y="4942452"/>
            <a:ext cx="4840705" cy="1915548"/>
          </a:xfrm>
          <a:prstGeom prst="rect">
            <a:avLst/>
          </a:prstGeom>
        </p:spPr>
      </p:pic>
      <p:pic>
        <p:nvPicPr>
          <p:cNvPr id="4" name="Image 3" descr="Une image contenant dessin humoristique, Animation, jouet&#10;&#10;Le contenu généré par l’IA peut être incorrect.">
            <a:extLst>
              <a:ext uri="{FF2B5EF4-FFF2-40B4-BE49-F238E27FC236}">
                <a16:creationId xmlns:a16="http://schemas.microsoft.com/office/drawing/2014/main" id="{80DA92C1-8B0C-8DF6-C2E6-A7652740C0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92" t="14055" r="32893"/>
          <a:stretch>
            <a:fillRect/>
          </a:stretch>
        </p:blipFill>
        <p:spPr>
          <a:xfrm>
            <a:off x="2615878" y="3784922"/>
            <a:ext cx="1122745" cy="14737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7.40741E-7 L 0.3593 -0.558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65" y="-2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dessin humoristique, smiley, émoticône, jouet&#10;&#10;Le contenu généré par l’IA peut être incorrect.">
            <a:extLst>
              <a:ext uri="{FF2B5EF4-FFF2-40B4-BE49-F238E27FC236}">
                <a16:creationId xmlns:a16="http://schemas.microsoft.com/office/drawing/2014/main" id="{DD81B518-7D4A-7245-35BB-A5904169A8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840" y="5497489"/>
            <a:ext cx="1190791" cy="1200318"/>
          </a:xfrm>
          <a:prstGeom prst="rect">
            <a:avLst/>
          </a:prstGeom>
        </p:spPr>
      </p:pic>
      <p:sp>
        <p:nvSpPr>
          <p:cNvPr id="3" name="Rectangle : coins arrondis 3">
            <a:extLst>
              <a:ext uri="{FF2B5EF4-FFF2-40B4-BE49-F238E27FC236}">
                <a16:creationId xmlns:a16="http://schemas.microsoft.com/office/drawing/2014/main" id="{E15A822F-EA0A-F138-5F12-A35F4E6DF101}"/>
              </a:ext>
            </a:extLst>
          </p:cNvPr>
          <p:cNvSpPr/>
          <p:nvPr/>
        </p:nvSpPr>
        <p:spPr>
          <a:xfrm>
            <a:off x="91632" y="4199400"/>
            <a:ext cx="1447806" cy="38677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pic>
        <p:nvPicPr>
          <p:cNvPr id="5" name="Image 4" descr="Une image contenant noir, capture d’écran, vert&#10;&#10;Le contenu généré par l’IA peut être incorrect.">
            <a:extLst>
              <a:ext uri="{FF2B5EF4-FFF2-40B4-BE49-F238E27FC236}">
                <a16:creationId xmlns:a16="http://schemas.microsoft.com/office/drawing/2014/main" id="{2E9965D1-330E-FA71-8946-8E370623E65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499811"/>
            <a:ext cx="3416969" cy="2458000"/>
          </a:xfrm>
          <a:prstGeom prst="rect">
            <a:avLst/>
          </a:prstGeom>
        </p:spPr>
      </p:pic>
      <p:pic>
        <p:nvPicPr>
          <p:cNvPr id="6" name="Image 5" descr="Une image contenant noir, capture d’écran, vert&#10;&#10;Le contenu généré par l’IA peut être incorrect.">
            <a:extLst>
              <a:ext uri="{FF2B5EF4-FFF2-40B4-BE49-F238E27FC236}">
                <a16:creationId xmlns:a16="http://schemas.microsoft.com/office/drawing/2014/main" id="{345E1954-FDA3-7D9F-B39B-44D9A934B34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515" y="4499811"/>
            <a:ext cx="3416969" cy="24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7 L -0.50465 -0.8243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40" y="-4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3">
            <a:extLst>
              <a:ext uri="{FF2B5EF4-FFF2-40B4-BE49-F238E27FC236}">
                <a16:creationId xmlns:a16="http://schemas.microsoft.com/office/drawing/2014/main" id="{4C07BCA4-E1E3-C3C9-6387-8C2634E64BE9}"/>
              </a:ext>
            </a:extLst>
          </p:cNvPr>
          <p:cNvSpPr/>
          <p:nvPr/>
        </p:nvSpPr>
        <p:spPr>
          <a:xfrm>
            <a:off x="5589607" y="3328695"/>
            <a:ext cx="1447806" cy="38677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pic>
        <p:nvPicPr>
          <p:cNvPr id="4" name="Image 3" descr="Une image contenant habits, Danse, mode, Frou-frou&#10;&#10;Le contenu généré par l’IA peut être incorrect.">
            <a:extLst>
              <a:ext uri="{FF2B5EF4-FFF2-40B4-BE49-F238E27FC236}">
                <a16:creationId xmlns:a16="http://schemas.microsoft.com/office/drawing/2014/main" id="{6FCBC05F-CED0-4DA5-A47C-08551A8FC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25" y="3616472"/>
            <a:ext cx="1247843" cy="2116439"/>
          </a:xfrm>
          <a:prstGeom prst="rect">
            <a:avLst/>
          </a:prstGeom>
        </p:spPr>
      </p:pic>
      <p:pic>
        <p:nvPicPr>
          <p:cNvPr id="8" name="Image 7" descr="Une image contenant Danse, danser, danseur, habits&#10;&#10;Le contenu généré par l’IA peut être incorrect.">
            <a:extLst>
              <a:ext uri="{FF2B5EF4-FFF2-40B4-BE49-F238E27FC236}">
                <a16:creationId xmlns:a16="http://schemas.microsoft.com/office/drawing/2014/main" id="{5B8F0109-5BC6-20B1-FDC5-9EC7590D79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990" y="3429000"/>
            <a:ext cx="1648520" cy="29379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464FDC3B-EECB-B3D5-F773-2173CC01B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 : coins arrondis 3">
            <a:extLst>
              <a:ext uri="{FF2B5EF4-FFF2-40B4-BE49-F238E27FC236}">
                <a16:creationId xmlns:a16="http://schemas.microsoft.com/office/drawing/2014/main" id="{E1627D5A-3103-D9DB-B286-E366F226E522}"/>
              </a:ext>
            </a:extLst>
          </p:cNvPr>
          <p:cNvSpPr/>
          <p:nvPr/>
        </p:nvSpPr>
        <p:spPr>
          <a:xfrm rot="120000">
            <a:off x="3960006" y="4855880"/>
            <a:ext cx="1167569" cy="285009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400" b="1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pic>
        <p:nvPicPr>
          <p:cNvPr id="4" name="Image 3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5DB27C8E-2A9E-E54B-5B04-E2D48AC4E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171" y="5463255"/>
            <a:ext cx="5292000" cy="1526512"/>
          </a:xfrm>
          <a:prstGeom prst="rect">
            <a:avLst/>
          </a:prstGeom>
        </p:spPr>
      </p:pic>
      <p:pic>
        <p:nvPicPr>
          <p:cNvPr id="5" name="Image 4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5B0281F5-A26D-43F2-A54B-ABAD1CE705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488330"/>
            <a:ext cx="4953000" cy="1491884"/>
          </a:xfrm>
          <a:prstGeom prst="rect">
            <a:avLst/>
          </a:prstGeom>
        </p:spPr>
      </p:pic>
      <p:pic>
        <p:nvPicPr>
          <p:cNvPr id="7" name="Image 6" descr="Une image contenant noir, obscurité, croquis&#10;&#10;Le contenu généré par l’IA peut être incorrect.">
            <a:extLst>
              <a:ext uri="{FF2B5EF4-FFF2-40B4-BE49-F238E27FC236}">
                <a16:creationId xmlns:a16="http://schemas.microsoft.com/office/drawing/2014/main" id="{35F8DB84-8A32-7415-8817-F28B6D4F8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20"/>
          <a:stretch>
            <a:fillRect/>
          </a:stretch>
        </p:blipFill>
        <p:spPr>
          <a:xfrm>
            <a:off x="6331494" y="2272638"/>
            <a:ext cx="1409897" cy="12460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e 24">
            <a:extLst>
              <a:ext uri="{FF2B5EF4-FFF2-40B4-BE49-F238E27FC236}">
                <a16:creationId xmlns:a16="http://schemas.microsoft.com/office/drawing/2014/main" id="{625E2122-D813-58C3-958F-D88D499683C8}"/>
              </a:ext>
            </a:extLst>
          </p:cNvPr>
          <p:cNvGrpSpPr/>
          <p:nvPr/>
        </p:nvGrpSpPr>
        <p:grpSpPr>
          <a:xfrm>
            <a:off x="-1" y="4311603"/>
            <a:ext cx="9913271" cy="2783579"/>
            <a:chOff x="-1" y="4311603"/>
            <a:chExt cx="9913271" cy="2783579"/>
          </a:xfrm>
        </p:grpSpPr>
        <p:pic>
          <p:nvPicPr>
            <p:cNvPr id="23" name="Image 22" descr="Une image contenant fleur, Fleuristerie, Art floral, pétale&#10;&#10;Le contenu généré par l’IA peut être incorrect.">
              <a:extLst>
                <a:ext uri="{FF2B5EF4-FFF2-40B4-BE49-F238E27FC236}">
                  <a16:creationId xmlns:a16="http://schemas.microsoft.com/office/drawing/2014/main" id="{0211669C-1409-99C0-0D6C-5ED27A5E22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976"/>
            <a:stretch>
              <a:fillRect/>
            </a:stretch>
          </p:blipFill>
          <p:spPr>
            <a:xfrm>
              <a:off x="7054233" y="5359046"/>
              <a:ext cx="2859037" cy="1736136"/>
            </a:xfrm>
            <a:prstGeom prst="rect">
              <a:avLst/>
            </a:prstGeom>
          </p:spPr>
        </p:pic>
        <p:pic>
          <p:nvPicPr>
            <p:cNvPr id="22" name="Image 21" descr="Une image contenant fleur, Fleuristerie, Art floral, pétale&#10;&#10;Le contenu généré par l’IA peut être incorrect.">
              <a:extLst>
                <a:ext uri="{FF2B5EF4-FFF2-40B4-BE49-F238E27FC236}">
                  <a16:creationId xmlns:a16="http://schemas.microsoft.com/office/drawing/2014/main" id="{5EE8E6B6-68C6-1AF7-3E1F-F5DF150092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8375" y="5121864"/>
              <a:ext cx="3175858" cy="1736136"/>
            </a:xfrm>
            <a:prstGeom prst="rect">
              <a:avLst/>
            </a:prstGeom>
          </p:spPr>
        </p:pic>
        <p:pic>
          <p:nvPicPr>
            <p:cNvPr id="24" name="Image 23" descr="Une image contenant fleur, Fleuristerie, Art floral, pétale&#10;&#10;Le contenu généré par l’IA peut être incorrect.">
              <a:extLst>
                <a:ext uri="{FF2B5EF4-FFF2-40B4-BE49-F238E27FC236}">
                  <a16:creationId xmlns:a16="http://schemas.microsoft.com/office/drawing/2014/main" id="{9AB04E14-71DA-AA39-DA0C-2948D634AB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9338" y="4680134"/>
              <a:ext cx="3175858" cy="1736136"/>
            </a:xfrm>
            <a:prstGeom prst="rect">
              <a:avLst/>
            </a:prstGeom>
          </p:spPr>
        </p:pic>
        <p:pic>
          <p:nvPicPr>
            <p:cNvPr id="17" name="Image 16" descr="Une image contenant fleur, Fleuristerie, Art floral, pétale&#10;&#10;Le contenu généré par l’IA peut être incorrect.">
              <a:extLst>
                <a:ext uri="{FF2B5EF4-FFF2-40B4-BE49-F238E27FC236}">
                  <a16:creationId xmlns:a16="http://schemas.microsoft.com/office/drawing/2014/main" id="{C03B28BD-F04C-A20A-58CD-1ADE28FB9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99"/>
            <a:stretch>
              <a:fillRect/>
            </a:stretch>
          </p:blipFill>
          <p:spPr>
            <a:xfrm>
              <a:off x="-1" y="4311603"/>
              <a:ext cx="2839227" cy="1736136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CB2F3123-C2D5-2497-FB14-7C5264BAE982}"/>
              </a:ext>
            </a:extLst>
          </p:cNvPr>
          <p:cNvGrpSpPr/>
          <p:nvPr/>
        </p:nvGrpSpPr>
        <p:grpSpPr>
          <a:xfrm>
            <a:off x="-81023" y="4328934"/>
            <a:ext cx="10074309" cy="2529065"/>
            <a:chOff x="-81023" y="4699322"/>
            <a:chExt cx="10074309" cy="2176040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3244F368-A746-BAB4-BE52-F6C8B5C7B6FE}"/>
                </a:ext>
              </a:extLst>
            </p:cNvPr>
            <p:cNvGrpSpPr/>
            <p:nvPr/>
          </p:nvGrpSpPr>
          <p:grpSpPr>
            <a:xfrm>
              <a:off x="-81023" y="4699322"/>
              <a:ext cx="10074309" cy="1962560"/>
              <a:chOff x="-81023" y="4699322"/>
              <a:chExt cx="10074309" cy="1962560"/>
            </a:xfrm>
          </p:grpSpPr>
          <p:pic>
            <p:nvPicPr>
              <p:cNvPr id="3" name="Image 2" descr="Une image contenant noir, obscurité&#10;&#10;Le contenu généré par l’IA peut être incorrect.">
                <a:extLst>
                  <a:ext uri="{FF2B5EF4-FFF2-40B4-BE49-F238E27FC236}">
                    <a16:creationId xmlns:a16="http://schemas.microsoft.com/office/drawing/2014/main" id="{5E01D2E3-1B4A-0563-263E-6B9FAB7CB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3000" y="4699322"/>
                <a:ext cx="5040286" cy="1962560"/>
              </a:xfrm>
              <a:prstGeom prst="rect">
                <a:avLst/>
              </a:prstGeom>
            </p:spPr>
          </p:pic>
          <p:pic>
            <p:nvPicPr>
              <p:cNvPr id="4" name="Image 3" descr="Une image contenant noir, obscurité&#10;&#10;Le contenu généré par l’IA peut être incorrect.">
                <a:extLst>
                  <a:ext uri="{FF2B5EF4-FFF2-40B4-BE49-F238E27FC236}">
                    <a16:creationId xmlns:a16="http://schemas.microsoft.com/office/drawing/2014/main" id="{49056FFD-0F59-7CDA-336A-78663F91A4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-81023" y="4712823"/>
                <a:ext cx="5148000" cy="1948020"/>
              </a:xfrm>
              <a:prstGeom prst="rect">
                <a:avLst/>
              </a:prstGeom>
            </p:spPr>
          </p:pic>
        </p:grpSp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386A1209-DE0C-A2EC-6B2A-5C99AA5579E6}"/>
                </a:ext>
              </a:extLst>
            </p:cNvPr>
            <p:cNvSpPr/>
            <p:nvPr/>
          </p:nvSpPr>
          <p:spPr>
            <a:xfrm>
              <a:off x="0" y="6065134"/>
              <a:ext cx="9931078" cy="810228"/>
            </a:xfrm>
            <a:custGeom>
              <a:avLst/>
              <a:gdLst>
                <a:gd name="connsiteX0" fmla="*/ 0 w 9931078"/>
                <a:gd name="connsiteY0" fmla="*/ 474562 h 810228"/>
                <a:gd name="connsiteX1" fmla="*/ 2384385 w 9931078"/>
                <a:gd name="connsiteY1" fmla="*/ 0 h 810228"/>
                <a:gd name="connsiteX2" fmla="*/ 7616142 w 9931078"/>
                <a:gd name="connsiteY2" fmla="*/ 23150 h 810228"/>
                <a:gd name="connsiteX3" fmla="*/ 9931078 w 9931078"/>
                <a:gd name="connsiteY3" fmla="*/ 497712 h 810228"/>
                <a:gd name="connsiteX4" fmla="*/ 9919504 w 9931078"/>
                <a:gd name="connsiteY4" fmla="*/ 798653 h 810228"/>
                <a:gd name="connsiteX5" fmla="*/ 0 w 9931078"/>
                <a:gd name="connsiteY5" fmla="*/ 810228 h 810228"/>
                <a:gd name="connsiteX6" fmla="*/ 0 w 9931078"/>
                <a:gd name="connsiteY6" fmla="*/ 474562 h 810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931078" h="810228">
                  <a:moveTo>
                    <a:pt x="0" y="474562"/>
                  </a:moveTo>
                  <a:lnTo>
                    <a:pt x="2384385" y="0"/>
                  </a:lnTo>
                  <a:lnTo>
                    <a:pt x="7616142" y="23150"/>
                  </a:lnTo>
                  <a:lnTo>
                    <a:pt x="9931078" y="497712"/>
                  </a:lnTo>
                  <a:lnTo>
                    <a:pt x="9919504" y="798653"/>
                  </a:lnTo>
                  <a:lnTo>
                    <a:pt x="0" y="810228"/>
                  </a:lnTo>
                  <a:lnTo>
                    <a:pt x="0" y="474562"/>
                  </a:lnTo>
                  <a:close/>
                </a:path>
              </a:pathLst>
            </a:custGeom>
            <a:solidFill>
              <a:srgbClr val="C04F15">
                <a:alpha val="34902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8" name="Image 7" descr="Une image contenant habits, robe, Danse, Création de costumes&#10;&#10;Le contenu généré par l’IA peut être incorrect.">
            <a:extLst>
              <a:ext uri="{FF2B5EF4-FFF2-40B4-BE49-F238E27FC236}">
                <a16:creationId xmlns:a16="http://schemas.microsoft.com/office/drawing/2014/main" id="{F41960CB-A695-BA04-4FBD-77B05E7FA5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4822" y="2944478"/>
            <a:ext cx="2622334" cy="37163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coins arrondis 3">
            <a:extLst>
              <a:ext uri="{FF2B5EF4-FFF2-40B4-BE49-F238E27FC236}">
                <a16:creationId xmlns:a16="http://schemas.microsoft.com/office/drawing/2014/main" id="{662AA474-6ECE-44E3-A7E5-B128CB0B67BA}"/>
              </a:ext>
            </a:extLst>
          </p:cNvPr>
          <p:cNvSpPr/>
          <p:nvPr/>
        </p:nvSpPr>
        <p:spPr>
          <a:xfrm>
            <a:off x="4179925" y="6221692"/>
            <a:ext cx="1167569" cy="285009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400" b="1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pic>
        <p:nvPicPr>
          <p:cNvPr id="4" name="Image 3" descr="Une image contenant motocyclette, roue, véhicule, pneu&#10;&#10;Le contenu généré par l’IA peut être incorrect.">
            <a:extLst>
              <a:ext uri="{FF2B5EF4-FFF2-40B4-BE49-F238E27FC236}">
                <a16:creationId xmlns:a16="http://schemas.microsoft.com/office/drawing/2014/main" id="{88CD5C89-5C83-5202-55E4-F14F35244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2668" y="2984442"/>
            <a:ext cx="1433332" cy="21479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coins arrondis 3">
            <a:extLst>
              <a:ext uri="{FF2B5EF4-FFF2-40B4-BE49-F238E27FC236}">
                <a16:creationId xmlns:a16="http://schemas.microsoft.com/office/drawing/2014/main" id="{EA3ED58E-EA1C-D920-1CBE-96C3327FF398}"/>
              </a:ext>
            </a:extLst>
          </p:cNvPr>
          <p:cNvSpPr/>
          <p:nvPr/>
        </p:nvSpPr>
        <p:spPr>
          <a:xfrm rot="21384611">
            <a:off x="5107124" y="2841885"/>
            <a:ext cx="1167569" cy="285009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246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57150" cap="flat">
            <a:solidFill>
              <a:srgbClr val="C0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400" b="1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LAVAUDIEU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id="{6BADFD75-0999-3F1F-733B-31B3A710AD8C}"/>
              </a:ext>
            </a:extLst>
          </p:cNvPr>
          <p:cNvGrpSpPr/>
          <p:nvPr/>
        </p:nvGrpSpPr>
        <p:grpSpPr>
          <a:xfrm>
            <a:off x="11691" y="3878971"/>
            <a:ext cx="9890416" cy="1311121"/>
            <a:chOff x="11691" y="3878971"/>
            <a:chExt cx="9890416" cy="1311121"/>
          </a:xfrm>
        </p:grpSpPr>
        <p:pic>
          <p:nvPicPr>
            <p:cNvPr id="6" name="Image 5" descr="Une image contenant noir, plein air, mur, barrière&#10;&#10;Le contenu généré par l’IA peut être incorrect.">
              <a:extLst>
                <a:ext uri="{FF2B5EF4-FFF2-40B4-BE49-F238E27FC236}">
                  <a16:creationId xmlns:a16="http://schemas.microsoft.com/office/drawing/2014/main" id="{E46932C0-851B-9841-0F6C-2E939E2DA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-60000">
              <a:off x="11691" y="4073724"/>
              <a:ext cx="5112000" cy="1116368"/>
            </a:xfrm>
            <a:prstGeom prst="rect">
              <a:avLst/>
            </a:prstGeom>
          </p:spPr>
        </p:pic>
        <p:pic>
          <p:nvPicPr>
            <p:cNvPr id="7" name="Image 6" descr="Une image contenant noir, plein air, mur, barrière&#10;&#10;Le contenu généré par l’IA peut être incorrect.">
              <a:extLst>
                <a:ext uri="{FF2B5EF4-FFF2-40B4-BE49-F238E27FC236}">
                  <a16:creationId xmlns:a16="http://schemas.microsoft.com/office/drawing/2014/main" id="{E2942C2C-5758-8B6A-9FAC-086859FA5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92070" flipH="1">
              <a:off x="5042107" y="3878971"/>
              <a:ext cx="4860000" cy="1115931"/>
            </a:xfrm>
            <a:prstGeom prst="rect">
              <a:avLst/>
            </a:prstGeom>
          </p:spPr>
        </p:pic>
      </p:grpSp>
      <p:pic>
        <p:nvPicPr>
          <p:cNvPr id="4" name="Image 3" descr="Une image contenant habits, personne, Accessoire de mode, robe&#10;&#10;Le contenu généré par l’IA peut être incorrect.">
            <a:extLst>
              <a:ext uri="{FF2B5EF4-FFF2-40B4-BE49-F238E27FC236}">
                <a16:creationId xmlns:a16="http://schemas.microsoft.com/office/drawing/2014/main" id="{B9A794C6-346C-3D55-8F81-A199F7FDAB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139" y="2584398"/>
            <a:ext cx="2398276" cy="32549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202D0C54-A96E-037F-F55C-2879559CF64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1759347" y="4143741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fleur, personne, habits, Danse&#10;&#10;Le contenu généré par l’IA peut être incorrect.">
            <a:extLst>
              <a:ext uri="{FF2B5EF4-FFF2-40B4-BE49-F238E27FC236}">
                <a16:creationId xmlns:a16="http://schemas.microsoft.com/office/drawing/2014/main" id="{35242011-323D-A96E-0542-9E6C54E182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0" y="3332429"/>
            <a:ext cx="1638454" cy="210456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Le contenu généré par l’IA peut être incorrect.">
            <a:extLst>
              <a:ext uri="{FF2B5EF4-FFF2-40B4-BE49-F238E27FC236}">
                <a16:creationId xmlns:a16="http://schemas.microsoft.com/office/drawing/2014/main" id="{95AE0B70-CDCA-C0EB-FD0D-18BAE3DEE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360" y="3819646"/>
            <a:ext cx="903279" cy="1610667"/>
          </a:xfrm>
          <a:prstGeom prst="rect">
            <a:avLst/>
          </a:prstGeom>
        </p:spPr>
      </p:pic>
      <p:pic>
        <p:nvPicPr>
          <p:cNvPr id="6" name="Image 5" descr="Une image contenant Mammifère marin, poisson, Aileron, dauphin&#10;&#10;Le contenu généré par l’IA peut être incorrect.">
            <a:extLst>
              <a:ext uri="{FF2B5EF4-FFF2-40B4-BE49-F238E27FC236}">
                <a16:creationId xmlns:a16="http://schemas.microsoft.com/office/drawing/2014/main" id="{F86B8019-A699-A4BC-2C4D-DE6C157D20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75" b="7930"/>
          <a:stretch>
            <a:fillRect/>
          </a:stretch>
        </p:blipFill>
        <p:spPr>
          <a:xfrm>
            <a:off x="2243560" y="0"/>
            <a:ext cx="1991003" cy="12269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-1.85185E-6 L 0.57164 0.00857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74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ace de chien, s’asseoir, femme, personne&#10;&#10;Le contenu généré par l’IA peut être incorrect.">
            <a:extLst>
              <a:ext uri="{FF2B5EF4-FFF2-40B4-BE49-F238E27FC236}">
                <a16:creationId xmlns:a16="http://schemas.microsoft.com/office/drawing/2014/main" id="{057DE8E6-1E03-238E-99FB-C550684B7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692" y="4701033"/>
            <a:ext cx="1354242" cy="1828924"/>
          </a:xfrm>
          <a:prstGeom prst="rect">
            <a:avLst/>
          </a:prstGeom>
        </p:spPr>
      </p:pic>
      <p:pic>
        <p:nvPicPr>
          <p:cNvPr id="4" name="Image 3" descr="Une image contenant obscurité, noir, nuit&#10;&#10;Le contenu généré par l’IA peut être incorrect.">
            <a:extLst>
              <a:ext uri="{FF2B5EF4-FFF2-40B4-BE49-F238E27FC236}">
                <a16:creationId xmlns:a16="http://schemas.microsoft.com/office/drawing/2014/main" id="{CAD2533B-8BEA-C77C-9742-9D21BB98D4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636" y="661350"/>
            <a:ext cx="1616364" cy="16003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, croquis, monochrome&#10;&#10;Le contenu généré par l’IA peut être incorrect.">
            <a:extLst>
              <a:ext uri="{FF2B5EF4-FFF2-40B4-BE49-F238E27FC236}">
                <a16:creationId xmlns:a16="http://schemas.microsoft.com/office/drawing/2014/main" id="{2BA2C82D-1AA1-E177-15E9-6003A6F914D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5722"/>
            <a:ext cx="9906000" cy="2912278"/>
          </a:xfrm>
          <a:prstGeom prst="rect">
            <a:avLst/>
          </a:prstGeom>
        </p:spPr>
      </p:pic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3726BA82-D1C3-C52A-20CA-76DE51C93C7F}"/>
              </a:ext>
            </a:extLst>
          </p:cNvPr>
          <p:cNvSpPr/>
          <p:nvPr/>
        </p:nvSpPr>
        <p:spPr>
          <a:xfrm>
            <a:off x="-11575" y="5532699"/>
            <a:ext cx="9919504" cy="1342663"/>
          </a:xfrm>
          <a:custGeom>
            <a:avLst/>
            <a:gdLst>
              <a:gd name="connsiteX0" fmla="*/ 0 w 9919504"/>
              <a:gd name="connsiteY0" fmla="*/ 23149 h 1342663"/>
              <a:gd name="connsiteX1" fmla="*/ 6261904 w 9919504"/>
              <a:gd name="connsiteY1" fmla="*/ 0 h 1342663"/>
              <a:gd name="connsiteX2" fmla="*/ 6261904 w 9919504"/>
              <a:gd name="connsiteY2" fmla="*/ 57873 h 1342663"/>
              <a:gd name="connsiteX3" fmla="*/ 9919504 w 9919504"/>
              <a:gd name="connsiteY3" fmla="*/ 1076445 h 1342663"/>
              <a:gd name="connsiteX4" fmla="*/ 9907929 w 9919504"/>
              <a:gd name="connsiteY4" fmla="*/ 1342663 h 1342663"/>
              <a:gd name="connsiteX5" fmla="*/ 11575 w 9919504"/>
              <a:gd name="connsiteY5" fmla="*/ 1319514 h 1342663"/>
              <a:gd name="connsiteX6" fmla="*/ 0 w 9919504"/>
              <a:gd name="connsiteY6" fmla="*/ 23149 h 1342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9504" h="1342663">
                <a:moveTo>
                  <a:pt x="0" y="23149"/>
                </a:moveTo>
                <a:lnTo>
                  <a:pt x="6261904" y="0"/>
                </a:lnTo>
                <a:lnTo>
                  <a:pt x="6261904" y="57873"/>
                </a:lnTo>
                <a:lnTo>
                  <a:pt x="9919504" y="1076445"/>
                </a:lnTo>
                <a:lnTo>
                  <a:pt x="9907929" y="1342663"/>
                </a:lnTo>
                <a:lnTo>
                  <a:pt x="11575" y="1319514"/>
                </a:lnTo>
                <a:lnTo>
                  <a:pt x="0" y="23149"/>
                </a:lnTo>
                <a:close/>
              </a:path>
            </a:pathLst>
          </a:custGeom>
          <a:solidFill>
            <a:srgbClr val="156082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BB44F7C5-814C-B1CB-EB08-01A05EED95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182" r="2821" b="81941"/>
          <a:stretch>
            <a:fillRect/>
          </a:stretch>
        </p:blipFill>
        <p:spPr>
          <a:xfrm>
            <a:off x="8574908" y="3945722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personne, habits, baiser, Danse&#10;&#10;Le contenu généré par l’IA peut être incorrect.">
            <a:extLst>
              <a:ext uri="{FF2B5EF4-FFF2-40B4-BE49-F238E27FC236}">
                <a16:creationId xmlns:a16="http://schemas.microsoft.com/office/drawing/2014/main" id="{1323635E-2384-A4C1-0D50-82C327197D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530" y="2009184"/>
            <a:ext cx="1246120" cy="4336501"/>
          </a:xfrm>
          <a:prstGeom prst="rect">
            <a:avLst/>
          </a:prstGeom>
          <a:effectLst>
            <a:outerShdw blurRad="76200" dir="10980000" sx="62000" sy="62000" kx="-1200000" algn="bl" rotWithShape="0">
              <a:prstClr val="black">
                <a:alpha val="67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  <p:sndAc>
          <p:stSnd>
            <p:snd r:embed="rId2" name="18 Douce France.wav"/>
          </p:stSnd>
        </p:sndAc>
      </p:transition>
    </mc:Choice>
    <mc:Fallback xmlns="">
      <p:transition spd="slow" advTm="9000">
        <p:fade/>
        <p:sndAc>
          <p:stSnd>
            <p:snd r:embed="rId7" name="18 Douce France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flamant, Flamant rose&#10;&#10;Le contenu généré par l’IA peut être incorrect.">
            <a:extLst>
              <a:ext uri="{FF2B5EF4-FFF2-40B4-BE49-F238E27FC236}">
                <a16:creationId xmlns:a16="http://schemas.microsoft.com/office/drawing/2014/main" id="{8CDB01E7-B3F9-6866-526A-18F5FE9421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162" y="5151935"/>
            <a:ext cx="1011265" cy="117525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295CE23-A894-2A84-D8A8-D7FC14C7BF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334" y="4515146"/>
            <a:ext cx="685772" cy="12735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>
            <a:extLst>
              <a:ext uri="{FF2B5EF4-FFF2-40B4-BE49-F238E27FC236}">
                <a16:creationId xmlns:a16="http://schemas.microsoft.com/office/drawing/2014/main" id="{84EFFA47-99F1-7758-70FE-6F0FBA42B7FE}"/>
              </a:ext>
            </a:extLst>
          </p:cNvPr>
          <p:cNvGrpSpPr/>
          <p:nvPr/>
        </p:nvGrpSpPr>
        <p:grpSpPr>
          <a:xfrm>
            <a:off x="-23149" y="3611300"/>
            <a:ext cx="10093124" cy="3264061"/>
            <a:chOff x="-23149" y="2787698"/>
            <a:chExt cx="10093124" cy="4087664"/>
          </a:xfrm>
        </p:grpSpPr>
        <p:pic>
          <p:nvPicPr>
            <p:cNvPr id="3" name="Image 2" descr="Une image contenant noir, Police, noir et blanc, écriture manuscrite&#10;&#10;Le contenu généré par l’IA peut être incorrect.">
              <a:extLst>
                <a:ext uri="{FF2B5EF4-FFF2-40B4-BE49-F238E27FC236}">
                  <a16:creationId xmlns:a16="http://schemas.microsoft.com/office/drawing/2014/main" id="{350577BD-6039-2802-A2FA-6604AD4C1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787698"/>
              <a:ext cx="10069975" cy="3395465"/>
            </a:xfrm>
            <a:prstGeom prst="rect">
              <a:avLst/>
            </a:prstGeom>
          </p:spPr>
        </p:pic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F1D7B015-00B1-D80F-BE53-E246C503BD56}"/>
                </a:ext>
              </a:extLst>
            </p:cNvPr>
            <p:cNvSpPr/>
            <p:nvPr/>
          </p:nvSpPr>
          <p:spPr>
            <a:xfrm>
              <a:off x="-23149" y="5150734"/>
              <a:ext cx="9942653" cy="1724628"/>
            </a:xfrm>
            <a:custGeom>
              <a:avLst/>
              <a:gdLst>
                <a:gd name="connsiteX0" fmla="*/ 11574 w 9942653"/>
                <a:gd name="connsiteY0" fmla="*/ 671332 h 1724628"/>
                <a:gd name="connsiteX1" fmla="*/ 4062714 w 9942653"/>
                <a:gd name="connsiteY1" fmla="*/ 300942 h 1724628"/>
                <a:gd name="connsiteX2" fmla="*/ 5706319 w 9942653"/>
                <a:gd name="connsiteY2" fmla="*/ 138896 h 1724628"/>
                <a:gd name="connsiteX3" fmla="*/ 7442521 w 9942653"/>
                <a:gd name="connsiteY3" fmla="*/ 0 h 1724628"/>
                <a:gd name="connsiteX4" fmla="*/ 9942653 w 9942653"/>
                <a:gd name="connsiteY4" fmla="*/ 34724 h 1724628"/>
                <a:gd name="connsiteX5" fmla="*/ 9931078 w 9942653"/>
                <a:gd name="connsiteY5" fmla="*/ 1724628 h 1724628"/>
                <a:gd name="connsiteX6" fmla="*/ 0 w 9942653"/>
                <a:gd name="connsiteY6" fmla="*/ 1713053 h 1724628"/>
                <a:gd name="connsiteX7" fmla="*/ 11574 w 9942653"/>
                <a:gd name="connsiteY7" fmla="*/ 671332 h 1724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942653" h="1724628">
                  <a:moveTo>
                    <a:pt x="11574" y="671332"/>
                  </a:moveTo>
                  <a:lnTo>
                    <a:pt x="4062714" y="300942"/>
                  </a:lnTo>
                  <a:lnTo>
                    <a:pt x="5706319" y="138896"/>
                  </a:lnTo>
                  <a:lnTo>
                    <a:pt x="7442521" y="0"/>
                  </a:lnTo>
                  <a:lnTo>
                    <a:pt x="9942653" y="34724"/>
                  </a:lnTo>
                  <a:cubicBezTo>
                    <a:pt x="9938795" y="598025"/>
                    <a:pt x="9934936" y="1161327"/>
                    <a:pt x="9931078" y="1724628"/>
                  </a:cubicBezTo>
                  <a:lnTo>
                    <a:pt x="0" y="1713053"/>
                  </a:lnTo>
                  <a:lnTo>
                    <a:pt x="11574" y="671332"/>
                  </a:lnTo>
                  <a:close/>
                </a:path>
              </a:pathLst>
            </a:custGeom>
            <a:solidFill>
              <a:srgbClr val="50164A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93E23108-06CC-8D1E-C08D-9095B5B9CC8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182" r="2821" b="81941"/>
          <a:stretch>
            <a:fillRect/>
          </a:stretch>
        </p:blipFill>
        <p:spPr>
          <a:xfrm>
            <a:off x="0" y="2488561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e 6" descr="Une image contenant habits, mode, haute couture, Frou-frou&#10;&#10;Le contenu généré par l’IA peut être incorrect.">
            <a:extLst>
              <a:ext uri="{FF2B5EF4-FFF2-40B4-BE49-F238E27FC236}">
                <a16:creationId xmlns:a16="http://schemas.microsoft.com/office/drawing/2014/main" id="{4518E34E-0190-85E2-612D-BB846571D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038" y="3075416"/>
            <a:ext cx="1944546" cy="34247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, Police, capture d’écran, texte&#10;&#10;Le contenu généré par l’IA peut être incorrect.">
            <a:extLst>
              <a:ext uri="{FF2B5EF4-FFF2-40B4-BE49-F238E27FC236}">
                <a16:creationId xmlns:a16="http://schemas.microsoft.com/office/drawing/2014/main" id="{1ADFB6BC-60B5-875E-987B-BCD62DAA09E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173" y="3429000"/>
            <a:ext cx="10116273" cy="2818435"/>
          </a:xfrm>
          <a:prstGeom prst="rect">
            <a:avLst/>
          </a:prstGeom>
        </p:spPr>
      </p:pic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F85A5DE0-1DAC-E28B-EA02-AB79384C9BD2}"/>
              </a:ext>
            </a:extLst>
          </p:cNvPr>
          <p:cNvSpPr/>
          <p:nvPr/>
        </p:nvSpPr>
        <p:spPr>
          <a:xfrm>
            <a:off x="-11575" y="5578997"/>
            <a:ext cx="9942653" cy="1284790"/>
          </a:xfrm>
          <a:custGeom>
            <a:avLst/>
            <a:gdLst>
              <a:gd name="connsiteX0" fmla="*/ 11575 w 9942653"/>
              <a:gd name="connsiteY0" fmla="*/ 23150 h 1284790"/>
              <a:gd name="connsiteX1" fmla="*/ 5254907 w 9942653"/>
              <a:gd name="connsiteY1" fmla="*/ 0 h 1284790"/>
              <a:gd name="connsiteX2" fmla="*/ 9931079 w 9942653"/>
              <a:gd name="connsiteY2" fmla="*/ 625033 h 1284790"/>
              <a:gd name="connsiteX3" fmla="*/ 9942653 w 9942653"/>
              <a:gd name="connsiteY3" fmla="*/ 1284790 h 1284790"/>
              <a:gd name="connsiteX4" fmla="*/ 0 w 9942653"/>
              <a:gd name="connsiteY4" fmla="*/ 1284790 h 1284790"/>
              <a:gd name="connsiteX5" fmla="*/ 11575 w 9942653"/>
              <a:gd name="connsiteY5" fmla="*/ 23150 h 1284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942653" h="1284790">
                <a:moveTo>
                  <a:pt x="11575" y="23150"/>
                </a:moveTo>
                <a:lnTo>
                  <a:pt x="5254907" y="0"/>
                </a:lnTo>
                <a:lnTo>
                  <a:pt x="9931079" y="625033"/>
                </a:lnTo>
                <a:lnTo>
                  <a:pt x="9942653" y="1284790"/>
                </a:lnTo>
                <a:lnTo>
                  <a:pt x="0" y="1284790"/>
                </a:lnTo>
                <a:lnTo>
                  <a:pt x="11575" y="23150"/>
                </a:lnTo>
                <a:close/>
              </a:path>
            </a:pathLst>
          </a:custGeom>
          <a:solidFill>
            <a:srgbClr val="275317">
              <a:alpha val="52157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8CCD4DA3-20DA-CA2D-F18D-66E17EACDE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82" r="2821" b="81941"/>
          <a:stretch>
            <a:fillRect/>
          </a:stretch>
        </p:blipFill>
        <p:spPr>
          <a:xfrm>
            <a:off x="5440102" y="2591068"/>
            <a:ext cx="682904" cy="19843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Danse, habits, rouge, personne&#10;&#10;Le contenu généré par l’IA peut être incorrect.">
            <a:extLst>
              <a:ext uri="{FF2B5EF4-FFF2-40B4-BE49-F238E27FC236}">
                <a16:creationId xmlns:a16="http://schemas.microsoft.com/office/drawing/2014/main" id="{F2B465AD-C642-76F6-21A3-1D53CCB3BC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375" y="3083355"/>
            <a:ext cx="2731625" cy="33024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AE2AF41A-1524-C66D-FE02-1D59CA1C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8472663" y="4458535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2" name="Groupe 1">
            <a:extLst>
              <a:ext uri="{FF2B5EF4-FFF2-40B4-BE49-F238E27FC236}">
                <a16:creationId xmlns:a16="http://schemas.microsoft.com/office/drawing/2014/main" id="{A23CD141-6680-F9B0-8698-A0506E6A6ED7}"/>
              </a:ext>
            </a:extLst>
          </p:cNvPr>
          <p:cNvGrpSpPr/>
          <p:nvPr/>
        </p:nvGrpSpPr>
        <p:grpSpPr>
          <a:xfrm>
            <a:off x="-23149" y="2787698"/>
            <a:ext cx="10093124" cy="4087664"/>
            <a:chOff x="-23149" y="2787698"/>
            <a:chExt cx="10093124" cy="4087664"/>
          </a:xfrm>
        </p:grpSpPr>
        <p:pic>
          <p:nvPicPr>
            <p:cNvPr id="3" name="Image 2" descr="Une image contenant noir, Police, noir et blanc, écriture manuscrite&#10;&#10;Le contenu généré par l’IA peut être incorrect.">
              <a:extLst>
                <a:ext uri="{FF2B5EF4-FFF2-40B4-BE49-F238E27FC236}">
                  <a16:creationId xmlns:a16="http://schemas.microsoft.com/office/drawing/2014/main" id="{36FA407D-C7F4-FE14-D11A-E4067E71C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787698"/>
              <a:ext cx="10069975" cy="3395465"/>
            </a:xfrm>
            <a:prstGeom prst="rect">
              <a:avLst/>
            </a:prstGeom>
          </p:spPr>
        </p:pic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C01EC9B0-EA5F-BEA8-B06C-1C5A8D3D70B3}"/>
                </a:ext>
              </a:extLst>
            </p:cNvPr>
            <p:cNvSpPr/>
            <p:nvPr/>
          </p:nvSpPr>
          <p:spPr>
            <a:xfrm>
              <a:off x="-23149" y="5150734"/>
              <a:ext cx="9942653" cy="1724628"/>
            </a:xfrm>
            <a:custGeom>
              <a:avLst/>
              <a:gdLst>
                <a:gd name="connsiteX0" fmla="*/ 11574 w 9942653"/>
                <a:gd name="connsiteY0" fmla="*/ 671332 h 1724628"/>
                <a:gd name="connsiteX1" fmla="*/ 4062714 w 9942653"/>
                <a:gd name="connsiteY1" fmla="*/ 300942 h 1724628"/>
                <a:gd name="connsiteX2" fmla="*/ 5706319 w 9942653"/>
                <a:gd name="connsiteY2" fmla="*/ 138896 h 1724628"/>
                <a:gd name="connsiteX3" fmla="*/ 7442521 w 9942653"/>
                <a:gd name="connsiteY3" fmla="*/ 0 h 1724628"/>
                <a:gd name="connsiteX4" fmla="*/ 9942653 w 9942653"/>
                <a:gd name="connsiteY4" fmla="*/ 34724 h 1724628"/>
                <a:gd name="connsiteX5" fmla="*/ 9931078 w 9942653"/>
                <a:gd name="connsiteY5" fmla="*/ 1724628 h 1724628"/>
                <a:gd name="connsiteX6" fmla="*/ 0 w 9942653"/>
                <a:gd name="connsiteY6" fmla="*/ 1713053 h 1724628"/>
                <a:gd name="connsiteX7" fmla="*/ 11574 w 9942653"/>
                <a:gd name="connsiteY7" fmla="*/ 671332 h 1724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942653" h="1724628">
                  <a:moveTo>
                    <a:pt x="11574" y="671332"/>
                  </a:moveTo>
                  <a:lnTo>
                    <a:pt x="4062714" y="300942"/>
                  </a:lnTo>
                  <a:lnTo>
                    <a:pt x="5706319" y="138896"/>
                  </a:lnTo>
                  <a:lnTo>
                    <a:pt x="7442521" y="0"/>
                  </a:lnTo>
                  <a:lnTo>
                    <a:pt x="9942653" y="34724"/>
                  </a:lnTo>
                  <a:cubicBezTo>
                    <a:pt x="9938795" y="598025"/>
                    <a:pt x="9934936" y="1161327"/>
                    <a:pt x="9931078" y="1724628"/>
                  </a:cubicBezTo>
                  <a:lnTo>
                    <a:pt x="0" y="1713053"/>
                  </a:lnTo>
                  <a:lnTo>
                    <a:pt x="11574" y="671332"/>
                  </a:lnTo>
                  <a:close/>
                </a:path>
              </a:pathLst>
            </a:custGeom>
            <a:solidFill>
              <a:srgbClr val="00B0F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7" name="Image 6" descr="Une image contenant Danse, Chapeau de soleil, Accessoire de mode, habits&#10;&#10;Le contenu généré par l’IA peut être incorrect.">
            <a:extLst>
              <a:ext uri="{FF2B5EF4-FFF2-40B4-BE49-F238E27FC236}">
                <a16:creationId xmlns:a16="http://schemas.microsoft.com/office/drawing/2014/main" id="{4D92A456-AD35-FBDA-3B5F-7A1BE4D0D3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933" y="2513635"/>
            <a:ext cx="3308432" cy="33084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C7D09ED5-3572-55DB-A558-A97B296ABD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2268633" y="2639032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habits, Visage humain, chaussures&#10;&#10;Le contenu généré par l’IA peut être incorrect.">
            <a:extLst>
              <a:ext uri="{FF2B5EF4-FFF2-40B4-BE49-F238E27FC236}">
                <a16:creationId xmlns:a16="http://schemas.microsoft.com/office/drawing/2014/main" id="{36886C22-2D21-DADC-9A20-DFEA1DA78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819" y="3025804"/>
            <a:ext cx="1482181" cy="14655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Visage humain&#10;&#10;Le contenu généré par l’IA peut être incorrect.">
            <a:extLst>
              <a:ext uri="{FF2B5EF4-FFF2-40B4-BE49-F238E27FC236}">
                <a16:creationId xmlns:a16="http://schemas.microsoft.com/office/drawing/2014/main" id="{98EABD38-5C52-49FA-A859-027EFA055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143" y="3634312"/>
            <a:ext cx="2147340" cy="2134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D4C6045C-85C7-0CBE-0222-8B0FD89B10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3621908" y="3703903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motocyclette, roue, véhicule, pneu&#10;&#10;Le contenu généré par l’IA peut être incorrect.">
            <a:extLst>
              <a:ext uri="{FF2B5EF4-FFF2-40B4-BE49-F238E27FC236}">
                <a16:creationId xmlns:a16="http://schemas.microsoft.com/office/drawing/2014/main" id="{B309DA2A-FD49-7BF4-349A-9FD19617CF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3968" flipH="1">
            <a:off x="221233" y="2492554"/>
            <a:ext cx="1787861" cy="18214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9541CAD8-14B2-0490-2AFC-56F09B8072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3298780" y="2812652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Image 4" descr="Une image contenant habits, motocyclette, personne, femme&#10;&#10;Le contenu généré par l’IA peut être incorrect.">
            <a:extLst>
              <a:ext uri="{FF2B5EF4-FFF2-40B4-BE49-F238E27FC236}">
                <a16:creationId xmlns:a16="http://schemas.microsoft.com/office/drawing/2014/main" id="{3BC25F3F-99E9-A124-BEE0-C6EDC0355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17" y="1366779"/>
            <a:ext cx="1238491" cy="2270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79F9C0F4-3ED3-0B95-C70C-4AA1ECE7110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7523542" y="4815072"/>
            <a:ext cx="717628" cy="2085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habits, chaussures, debout&#10;&#10;Le contenu généré par l’IA peut être incorrect.">
            <a:extLst>
              <a:ext uri="{FF2B5EF4-FFF2-40B4-BE49-F238E27FC236}">
                <a16:creationId xmlns:a16="http://schemas.microsoft.com/office/drawing/2014/main" id="{66A22D43-9580-C8C7-33C4-C86147B03C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434" y="3099354"/>
            <a:ext cx="1593214" cy="28393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62C7547F-6F7B-7C2B-7094-F45CEF6B5C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 rot="20990210">
            <a:off x="4310603" y="4572005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912D8945-2E3E-8F42-D67F-0CA0438C8A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5602142" y="3333513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123670C8-9A36-5AD2-9809-E2F2A53B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7697160" y="5798921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mode, habits, Création de costumes&#10;&#10;Le contenu généré par l’IA peut être incorrect.">
            <a:extLst>
              <a:ext uri="{FF2B5EF4-FFF2-40B4-BE49-F238E27FC236}">
                <a16:creationId xmlns:a16="http://schemas.microsoft.com/office/drawing/2014/main" id="{B1DE8E6E-3903-2C04-58D9-848B746245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71" y="3617275"/>
            <a:ext cx="1878857" cy="30664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abits, manteau, mode&#10;&#10;Le contenu généré par l’IA peut être incorrect.">
            <a:extLst>
              <a:ext uri="{FF2B5EF4-FFF2-40B4-BE49-F238E27FC236}">
                <a16:creationId xmlns:a16="http://schemas.microsoft.com/office/drawing/2014/main" id="{5D6D0D93-F3DC-5AFF-39F1-098DDA7A6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939" y="1456711"/>
            <a:ext cx="2257064" cy="29338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A5D98C39-7890-AC50-8762-305359F704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 rot="453235">
            <a:off x="782501" y="3022483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2CB2520A-7E9E-4A36-D559-4D96EDD636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606" y="1949262"/>
            <a:ext cx="771633" cy="771633"/>
          </a:xfrm>
          <a:prstGeom prst="rect">
            <a:avLst/>
          </a:prstGeom>
        </p:spPr>
      </p:pic>
      <p:pic>
        <p:nvPicPr>
          <p:cNvPr id="6" name="Image 5" descr="Une image contenant noir, obscurité, nuit, noir et blanc&#10;&#10;Le contenu généré par l’IA peut être incorrect.">
            <a:extLst>
              <a:ext uri="{FF2B5EF4-FFF2-40B4-BE49-F238E27FC236}">
                <a16:creationId xmlns:a16="http://schemas.microsoft.com/office/drawing/2014/main" id="{E5D214E1-2E55-FABC-AC7D-E7EC38E176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16" y="455412"/>
            <a:ext cx="581106" cy="714475"/>
          </a:xfrm>
          <a:prstGeom prst="rect">
            <a:avLst/>
          </a:prstGeom>
        </p:spPr>
      </p:pic>
      <p:pic>
        <p:nvPicPr>
          <p:cNvPr id="8" name="Image 7" descr="Une image contenant noir, obscurité, invertébré, nuit&#10;&#10;Le contenu généré par l’IA peut être incorrect.">
            <a:extLst>
              <a:ext uri="{FF2B5EF4-FFF2-40B4-BE49-F238E27FC236}">
                <a16:creationId xmlns:a16="http://schemas.microsoft.com/office/drawing/2014/main" id="{7CBDC918-EDDC-B5AC-C3E7-8B6A8F3C7C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673" y="304470"/>
            <a:ext cx="724001" cy="714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0.00023 C 0.00064 0.02176 0.04792 0.11481 0.10705 0.11481 C 0.17725 0.11481 0.20209 0.05741 0.21314 0.02268 C 0.21667 0.00741 0.22003 -0.0081 0.22356 -0.02338 C 0.2343 -0.0581 0.3226 -0.11945 0.34007 -0.11505 C 0.35753 -0.11065 0.32837 -0.06019 0.32837 0.00324 C 0.32837 0.06643 0.35753 0.11157 0.34007 0.11481 C 0.3226 0.11805 0.2343 0.05741 0.22356 0.02268 C 0.22003 0.00741 0.21667 -0.0081 0.21314 -0.02338 C 0.20209 -0.0581 0.17244 -0.01736 0.10241 -0.01736 C 0.04327 -0.01736 -0.0008 -0.02245 -2.30769E-6 -0.00023 Z " pathEditMode="relative" rAng="0" ptsTypes="AAAAAAAAAAA">
                                      <p:cBhvr>
                                        <p:cTn id="6" dur="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7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6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0.05208 C -0.01138 -0.04583 -0.02404 -0.03935 -0.02981 -0.03148 C -0.03542 -0.02292 -0.03815 -0.01227 -0.04103 -0.00185 C -0.04375 0.00833 -0.04103 0.01736 -0.03815 0.02708 C -0.03542 0.03588 -0.03109 0.04514 -0.02132 0.05347 C -0.01266 0.06134 0.00128 0.06782 0.01698 0.07268 C 0.03109 0.07754 0.04807 0.08055 0.06506 0.08241 C 0.08205 0.08356 0.09919 0.08356 0.11458 0.08241 C 0.13157 0.08055 0.14727 0.07685 0.15993 0.07014 C 0.17259 0.06481 0.18397 0.05717 0.18974 0.04861 C 0.19679 0.04074 0.19967 0.0294 0.19967 0.02037 C 0.20096 0.0118 0.19967 0.00116 0.19262 -0.00741 C 0.18541 -0.01528 0.17259 -0.02199 0.1556 -0.025 C 0.13878 -0.02732 0.12179 -0.02431 0.11041 -0.01875 C 0.10048 -0.01296 0.09342 -0.0044 0.09214 0.00602 C 0.09214 0.01667 0.09342 0.02616 0.10048 0.03426 C 0.10753 0.04213 0.10625 0.04375 0.13461 0.05417 C 0.15993 0.06551 0.18541 0.06227 0.20096 0.06296 C 0.21666 0.06296 0.22932 0.05995 0.24503 0.05648 C 0.26185 0.05278 0.27612 0.04514 0.28589 0.03889 C 0.29583 0.03241 0.30016 0.02454 0.30592 0.0118 C 0.31025 -0.00093 0.31025 -0.00741 0.31025 -0.01713 C 0.31025 -0.02662 0.31025 -0.03634 0.31025 -0.04583 " pathEditMode="relative" rAng="0" ptsTypes="AAAAAAAAAAAAAAAAAAAAAA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97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3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2 0.10393 C 0.01395 0.12801 0.0359 0.15301 0.05385 0.16296 C 0.08093 0.17893 0.10689 0.18495 0.11186 0.17685 C 0.11587 0.16898 0.09792 0.14884 0.07084 0.13287 C 0.05289 0.12291 0.01987 0.11597 -0.00913 0.11504 C -0.03718 0.11597 -0.07115 0.12291 -0.0891 0.13287 C -0.11618 0.14884 -0.13413 0.16898 -0.12916 0.17685 C -0.1242 0.18495 -0.09807 0.17893 -0.07211 0.16296 C -0.05416 0.15301 -0.03109 0.12801 -0.01714 0.10393 C -0.00208 0.07893 0.00786 0.04583 0.00786 0.025 C 0.00786 -0.00718 0.0008 -0.03218 -0.00913 -0.03218 C -0.01811 -0.03218 -0.02612 -0.00718 -0.02612 0.025 C -0.02612 0.04583 -0.01506 0.07893 -0.00112 0.10393 Z " pathEditMode="relative" rAng="0" ptsTypes="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5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peau, debout&#10;&#10;Le contenu généré par l’IA peut être incorrect.">
            <a:extLst>
              <a:ext uri="{FF2B5EF4-FFF2-40B4-BE49-F238E27FC236}">
                <a16:creationId xmlns:a16="http://schemas.microsoft.com/office/drawing/2014/main" id="{8AB0D445-9581-5CAD-BCD1-55C4B2F06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53" y="3296078"/>
            <a:ext cx="1289557" cy="22764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5FF0A693-3374-C28A-1697-142E7FE8DE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3912239" y="3235614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habits, chaussures, debout&#10;&#10;Le contenu généré par l’IA peut être incorrect.">
            <a:extLst>
              <a:ext uri="{FF2B5EF4-FFF2-40B4-BE49-F238E27FC236}">
                <a16:creationId xmlns:a16="http://schemas.microsoft.com/office/drawing/2014/main" id="{62CCB821-C0B0-BA1F-665F-A7CF781509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947" y="3878118"/>
            <a:ext cx="1489042" cy="26537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Une image contenant texte, plein air, signalisation, signe&#10;&#10;Le contenu généré par l’IA peut être incorrect.">
            <a:extLst>
              <a:ext uri="{FF2B5EF4-FFF2-40B4-BE49-F238E27FC236}">
                <a16:creationId xmlns:a16="http://schemas.microsoft.com/office/drawing/2014/main" id="{DF6D599B-AEBF-9563-027C-9ABBE7838CD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2" r="2821" b="81941"/>
          <a:stretch>
            <a:fillRect/>
          </a:stretch>
        </p:blipFill>
        <p:spPr>
          <a:xfrm>
            <a:off x="8194872" y="3235614"/>
            <a:ext cx="1331092" cy="3867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robe, Danse, Accessoire de mode, robe de mariée&#10;&#10;Le contenu généré par l’IA peut être incorrect.">
            <a:extLst>
              <a:ext uri="{FF2B5EF4-FFF2-40B4-BE49-F238E27FC236}">
                <a16:creationId xmlns:a16="http://schemas.microsoft.com/office/drawing/2014/main" id="{74A8CF06-4779-5D83-2D8B-3141AD4B74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022" y="3823396"/>
            <a:ext cx="1701483" cy="3034604"/>
          </a:xfrm>
          <a:prstGeom prst="rect">
            <a:avLst/>
          </a:prstGeom>
        </p:spPr>
      </p:pic>
      <p:pic>
        <p:nvPicPr>
          <p:cNvPr id="6" name="Image 5" descr="Une image contenant dessin humoristique&#10;&#10;Le contenu généré par l’IA peut être incorrect.">
            <a:extLst>
              <a:ext uri="{FF2B5EF4-FFF2-40B4-BE49-F238E27FC236}">
                <a16:creationId xmlns:a16="http://schemas.microsoft.com/office/drawing/2014/main" id="{CB679506-73F9-2F83-3396-882511E442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831" y="115747"/>
            <a:ext cx="4233759" cy="14079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9000">
        <p14:switch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-4.44444E-6 L -1.19038 0.0173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519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87CEC320-4666-8B7C-7ECD-53B2BC6C58D8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0E3DE3A3-CB26-34C7-EDD0-59A164E354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3539E92F-7A93-184A-47FE-BB04BFC92943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6E8AE5AA-D559-4ACF-57DF-BF935EC1FE0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7BEBDFF5-575A-8848-0A5E-567433DECB5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36C838E2-6009-2FF8-E45E-ED355910A3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43E52C08-66EF-3F07-DBB9-BF989DC4195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40DA49B-9309-8A30-0903-2F1EF68A2C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2967CC7B-A5EA-197B-6862-D35A149A09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5D68827C-7668-24E3-045D-7E0A56F7B8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128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switch dir="r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715</TotalTime>
  <Words>47</Words>
  <Application>Microsoft Office PowerPoint</Application>
  <PresentationFormat>Format A4 (210 x 297 mm)</PresentationFormat>
  <Paragraphs>22</Paragraphs>
  <Slides>37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4" baseType="lpstr">
      <vt:lpstr>AajaxSurrealFreak</vt:lpstr>
      <vt:lpstr>Aptos</vt:lpstr>
      <vt:lpstr>Aptos Display</vt:lpstr>
      <vt:lpstr>Arial</vt:lpstr>
      <vt:lpstr>Arial Rounded MT Bold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25</cp:revision>
  <dcterms:created xsi:type="dcterms:W3CDTF">2025-07-24T08:13:43Z</dcterms:created>
  <dcterms:modified xsi:type="dcterms:W3CDTF">2025-07-29T14:20:52Z</dcterms:modified>
</cp:coreProperties>
</file>