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71" r:id="rId2"/>
    <p:sldId id="278" r:id="rId3"/>
    <p:sldId id="258" r:id="rId4"/>
    <p:sldId id="260" r:id="rId5"/>
    <p:sldId id="261" r:id="rId6"/>
    <p:sldId id="262" r:id="rId7"/>
    <p:sldId id="259" r:id="rId8"/>
    <p:sldId id="265" r:id="rId9"/>
    <p:sldId id="264" r:id="rId10"/>
    <p:sldId id="266" r:id="rId11"/>
    <p:sldId id="257" r:id="rId12"/>
    <p:sldId id="267" r:id="rId13"/>
    <p:sldId id="268" r:id="rId14"/>
    <p:sldId id="270" r:id="rId15"/>
    <p:sldId id="276" r:id="rId16"/>
    <p:sldId id="277" r:id="rId17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4" autoAdjust="0"/>
    <p:restoredTop sz="94660"/>
  </p:normalViewPr>
  <p:slideViewPr>
    <p:cSldViewPr snapToGrid="0">
      <p:cViewPr varScale="1">
        <p:scale>
          <a:sx n="83" d="100"/>
          <a:sy n="83" d="100"/>
        </p:scale>
        <p:origin x="474" y="3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572216-3373-4BB0-8F52-8B42AC0248B8}" type="datetimeFigureOut">
              <a:rPr lang="fr-FR" smtClean="0"/>
              <a:t>14/06/2025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E06258-A16A-412B-9F06-A48F566FBAD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545622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0000">
        <p14:vortex dir="r"/>
      </p:transition>
    </mc:Choice>
    <mc:Fallback xmlns="">
      <p:transition spd="slow" advTm="10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572216-3373-4BB0-8F52-8B42AC0248B8}" type="datetimeFigureOut">
              <a:rPr lang="fr-FR" smtClean="0"/>
              <a:t>14/06/2025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E06258-A16A-412B-9F06-A48F566FBAD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813006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0000">
        <p14:vortex dir="r"/>
      </p:transition>
    </mc:Choice>
    <mc:Fallback xmlns="">
      <p:transition spd="slow" advTm="10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572216-3373-4BB0-8F52-8B42AC0248B8}" type="datetimeFigureOut">
              <a:rPr lang="fr-FR" smtClean="0"/>
              <a:t>14/06/2025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E06258-A16A-412B-9F06-A48F566FBAD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84665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0000">
        <p14:vortex dir="r"/>
      </p:transition>
    </mc:Choice>
    <mc:Fallback xmlns="">
      <p:transition spd="slow" advTm="10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572216-3373-4BB0-8F52-8B42AC0248B8}" type="datetimeFigureOut">
              <a:rPr lang="fr-FR" smtClean="0"/>
              <a:t>14/06/2025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E06258-A16A-412B-9F06-A48F566FBAD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98806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0000">
        <p14:vortex dir="r"/>
      </p:transition>
    </mc:Choice>
    <mc:Fallback xmlns="">
      <p:transition spd="slow" advTm="10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572216-3373-4BB0-8F52-8B42AC0248B8}" type="datetimeFigureOut">
              <a:rPr lang="fr-FR" smtClean="0"/>
              <a:t>14/06/2025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E06258-A16A-412B-9F06-A48F566FBAD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17870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0000">
        <p14:vortex dir="r"/>
      </p:transition>
    </mc:Choice>
    <mc:Fallback xmlns="">
      <p:transition spd="slow" advTm="10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572216-3373-4BB0-8F52-8B42AC0248B8}" type="datetimeFigureOut">
              <a:rPr lang="fr-FR" smtClean="0"/>
              <a:t>14/06/2025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E06258-A16A-412B-9F06-A48F566FBAD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055090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0000">
        <p14:vortex dir="r"/>
      </p:transition>
    </mc:Choice>
    <mc:Fallback xmlns="">
      <p:transition spd="slow" advTm="10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572216-3373-4BB0-8F52-8B42AC0248B8}" type="datetimeFigureOut">
              <a:rPr lang="fr-FR" smtClean="0"/>
              <a:t>14/06/2025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E06258-A16A-412B-9F06-A48F566FBAD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5592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0000">
        <p14:vortex dir="r"/>
      </p:transition>
    </mc:Choice>
    <mc:Fallback xmlns="">
      <p:transition spd="slow" advTm="10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572216-3373-4BB0-8F52-8B42AC0248B8}" type="datetimeFigureOut">
              <a:rPr lang="fr-FR" smtClean="0"/>
              <a:t>14/06/2025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E06258-A16A-412B-9F06-A48F566FBAD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24097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0000">
        <p14:vortex dir="r"/>
      </p:transition>
    </mc:Choice>
    <mc:Fallback xmlns="">
      <p:transition spd="slow" advTm="10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572216-3373-4BB0-8F52-8B42AC0248B8}" type="datetimeFigureOut">
              <a:rPr lang="fr-FR" smtClean="0"/>
              <a:t>14/06/2025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E06258-A16A-412B-9F06-A48F566FBAD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23345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0000">
        <p14:vortex dir="r"/>
      </p:transition>
    </mc:Choice>
    <mc:Fallback xmlns="">
      <p:transition spd="slow" advTm="10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572216-3373-4BB0-8F52-8B42AC0248B8}" type="datetimeFigureOut">
              <a:rPr lang="fr-FR" smtClean="0"/>
              <a:t>14/06/2025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E06258-A16A-412B-9F06-A48F566FBAD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99668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0000">
        <p14:vortex dir="r"/>
      </p:transition>
    </mc:Choice>
    <mc:Fallback xmlns="">
      <p:transition spd="slow" advTm="10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572216-3373-4BB0-8F52-8B42AC0248B8}" type="datetimeFigureOut">
              <a:rPr lang="fr-FR" smtClean="0"/>
              <a:t>14/06/2025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E06258-A16A-412B-9F06-A48F566FBAD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0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0000">
        <p14:vortex dir="r"/>
      </p:transition>
    </mc:Choice>
    <mc:Fallback xmlns="">
      <p:transition spd="slow" advTm="10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8572216-3373-4BB0-8F52-8B42AC0248B8}" type="datetimeFigureOut">
              <a:rPr lang="fr-FR" smtClean="0"/>
              <a:t>14/06/2025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FE06258-A16A-412B-9F06-A48F566FBAD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49034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4000" advTm="10000">
        <p14:vortex dir="r"/>
      </p:transition>
    </mc:Choice>
    <mc:Fallback xmlns="">
      <p:transition spd="slow" advTm="10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gif"/><Relationship Id="rId7" Type="http://schemas.openxmlformats.org/officeDocument/2006/relationships/image" Target="../media/image6.gif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gif"/><Relationship Id="rId5" Type="http://schemas.openxmlformats.org/officeDocument/2006/relationships/image" Target="../media/image4.gif"/><Relationship Id="rId4" Type="http://schemas.openxmlformats.org/officeDocument/2006/relationships/image" Target="../media/image3.gif"/><Relationship Id="rId9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11" Type="http://schemas.openxmlformats.org/officeDocument/2006/relationships/audio" Target="../media/audio1.wav"/><Relationship Id="rId5" Type="http://schemas.openxmlformats.org/officeDocument/2006/relationships/image" Target="../media/image3.gif"/><Relationship Id="rId10" Type="http://schemas.microsoft.com/office/2007/relationships/hdphoto" Target="../media/hdphoto1.wdp"/><Relationship Id="rId4" Type="http://schemas.openxmlformats.org/officeDocument/2006/relationships/image" Target="../media/image2.gif"/><Relationship Id="rId9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9.gif"/><Relationship Id="rId7" Type="http://schemas.openxmlformats.org/officeDocument/2006/relationships/image" Target="../media/image13.gif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gif"/><Relationship Id="rId5" Type="http://schemas.openxmlformats.org/officeDocument/2006/relationships/image" Target="../media/image11.gif"/><Relationship Id="rId4" Type="http://schemas.openxmlformats.org/officeDocument/2006/relationships/image" Target="../media/image10.gif"/><Relationship Id="rId9" Type="http://schemas.openxmlformats.org/officeDocument/2006/relationships/image" Target="../media/image15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gif"/><Relationship Id="rId3" Type="http://schemas.openxmlformats.org/officeDocument/2006/relationships/image" Target="../media/image17.gif"/><Relationship Id="rId7" Type="http://schemas.openxmlformats.org/officeDocument/2006/relationships/image" Target="../media/image21.gif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gif"/><Relationship Id="rId5" Type="http://schemas.openxmlformats.org/officeDocument/2006/relationships/image" Target="../media/image19.gif"/><Relationship Id="rId4" Type="http://schemas.openxmlformats.org/officeDocument/2006/relationships/image" Target="../media/image18.gi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3" Type="http://schemas.openxmlformats.org/officeDocument/2006/relationships/image" Target="../media/image24.gif"/><Relationship Id="rId7" Type="http://schemas.openxmlformats.org/officeDocument/2006/relationships/image" Target="../media/image28.gif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gif"/><Relationship Id="rId5" Type="http://schemas.openxmlformats.org/officeDocument/2006/relationships/image" Target="../media/image26.gif"/><Relationship Id="rId4" Type="http://schemas.openxmlformats.org/officeDocument/2006/relationships/image" Target="../media/image25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gif"/><Relationship Id="rId7" Type="http://schemas.openxmlformats.org/officeDocument/2006/relationships/image" Target="../media/image35.pn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.gif"/><Relationship Id="rId5" Type="http://schemas.openxmlformats.org/officeDocument/2006/relationships/image" Target="../media/image33.gif"/><Relationship Id="rId4" Type="http://schemas.openxmlformats.org/officeDocument/2006/relationships/image" Target="../media/image32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gif"/><Relationship Id="rId7" Type="http://schemas.openxmlformats.org/officeDocument/2006/relationships/image" Target="../media/image41.png"/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0.gif"/><Relationship Id="rId5" Type="http://schemas.openxmlformats.org/officeDocument/2006/relationships/image" Target="../media/image39.gif"/><Relationship Id="rId4" Type="http://schemas.openxmlformats.org/officeDocument/2006/relationships/image" Target="../media/image38.gi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png"/><Relationship Id="rId3" Type="http://schemas.openxmlformats.org/officeDocument/2006/relationships/image" Target="../media/image43.gif"/><Relationship Id="rId7" Type="http://schemas.openxmlformats.org/officeDocument/2006/relationships/image" Target="../media/image47.gif"/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6.gif"/><Relationship Id="rId5" Type="http://schemas.openxmlformats.org/officeDocument/2006/relationships/image" Target="../media/image45.gif"/><Relationship Id="rId4" Type="http://schemas.openxmlformats.org/officeDocument/2006/relationships/image" Target="../media/image44.gif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gif"/><Relationship Id="rId3" Type="http://schemas.openxmlformats.org/officeDocument/2006/relationships/image" Target="../media/image50.png"/><Relationship Id="rId7" Type="http://schemas.openxmlformats.org/officeDocument/2006/relationships/image" Target="../media/image54.gif"/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3.gif"/><Relationship Id="rId5" Type="http://schemas.openxmlformats.org/officeDocument/2006/relationships/image" Target="../media/image52.gif"/><Relationship Id="rId4" Type="http://schemas.openxmlformats.org/officeDocument/2006/relationships/image" Target="../media/image51.gif"/><Relationship Id="rId9" Type="http://schemas.openxmlformats.org/officeDocument/2006/relationships/image" Target="../media/image56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3.png"/><Relationship Id="rId3" Type="http://schemas.openxmlformats.org/officeDocument/2006/relationships/image" Target="../media/image58.gif"/><Relationship Id="rId7" Type="http://schemas.openxmlformats.org/officeDocument/2006/relationships/image" Target="../media/image62.gif"/><Relationship Id="rId2" Type="http://schemas.openxmlformats.org/officeDocument/2006/relationships/image" Target="../media/image57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1.gif"/><Relationship Id="rId5" Type="http://schemas.openxmlformats.org/officeDocument/2006/relationships/image" Target="../media/image60.gif"/><Relationship Id="rId4" Type="http://schemas.openxmlformats.org/officeDocument/2006/relationships/image" Target="../media/image59.gif"/><Relationship Id="rId9" Type="http://schemas.openxmlformats.org/officeDocument/2006/relationships/image" Target="../media/image64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1.png"/><Relationship Id="rId3" Type="http://schemas.openxmlformats.org/officeDocument/2006/relationships/image" Target="../media/image66.gif"/><Relationship Id="rId7" Type="http://schemas.openxmlformats.org/officeDocument/2006/relationships/image" Target="../media/image70.gif"/><Relationship Id="rId2" Type="http://schemas.openxmlformats.org/officeDocument/2006/relationships/image" Target="../media/image65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9.gif"/><Relationship Id="rId5" Type="http://schemas.openxmlformats.org/officeDocument/2006/relationships/image" Target="../media/image68.gif"/><Relationship Id="rId4" Type="http://schemas.openxmlformats.org/officeDocument/2006/relationships/image" Target="../media/image67.gif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8.png"/><Relationship Id="rId3" Type="http://schemas.openxmlformats.org/officeDocument/2006/relationships/image" Target="../media/image73.gif"/><Relationship Id="rId7" Type="http://schemas.openxmlformats.org/officeDocument/2006/relationships/image" Target="../media/image77.gif"/><Relationship Id="rId2" Type="http://schemas.openxmlformats.org/officeDocument/2006/relationships/image" Target="../media/image72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6.gif"/><Relationship Id="rId5" Type="http://schemas.openxmlformats.org/officeDocument/2006/relationships/image" Target="../media/image75.gif"/><Relationship Id="rId4" Type="http://schemas.openxmlformats.org/officeDocument/2006/relationships/image" Target="../media/image74.gif"/><Relationship Id="rId9" Type="http://schemas.openxmlformats.org/officeDocument/2006/relationships/image" Target="../media/image79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6.png"/><Relationship Id="rId3" Type="http://schemas.openxmlformats.org/officeDocument/2006/relationships/image" Target="../media/image81.gif"/><Relationship Id="rId7" Type="http://schemas.openxmlformats.org/officeDocument/2006/relationships/image" Target="../media/image85.gif"/><Relationship Id="rId2" Type="http://schemas.openxmlformats.org/officeDocument/2006/relationships/image" Target="../media/image80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4.gif"/><Relationship Id="rId5" Type="http://schemas.openxmlformats.org/officeDocument/2006/relationships/image" Target="../media/image83.gif"/><Relationship Id="rId4" Type="http://schemas.openxmlformats.org/officeDocument/2006/relationships/image" Target="../media/image82.gif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3.png"/><Relationship Id="rId3" Type="http://schemas.openxmlformats.org/officeDocument/2006/relationships/image" Target="../media/image88.gif"/><Relationship Id="rId7" Type="http://schemas.openxmlformats.org/officeDocument/2006/relationships/image" Target="../media/image92.gif"/><Relationship Id="rId2" Type="http://schemas.openxmlformats.org/officeDocument/2006/relationships/image" Target="../media/image87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1.gif"/><Relationship Id="rId5" Type="http://schemas.openxmlformats.org/officeDocument/2006/relationships/image" Target="../media/image90.gif"/><Relationship Id="rId4" Type="http://schemas.openxmlformats.org/officeDocument/2006/relationships/image" Target="../media/image89.gif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9.png"/><Relationship Id="rId3" Type="http://schemas.openxmlformats.org/officeDocument/2006/relationships/image" Target="../media/image95.gif"/><Relationship Id="rId7" Type="http://schemas.openxmlformats.org/officeDocument/2006/relationships/image" Target="../media/image98.gif"/><Relationship Id="rId2" Type="http://schemas.openxmlformats.org/officeDocument/2006/relationships/image" Target="../media/image94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7.gif"/><Relationship Id="rId5" Type="http://schemas.openxmlformats.org/officeDocument/2006/relationships/image" Target="../media/image96.gif"/><Relationship Id="rId4" Type="http://schemas.openxmlformats.org/officeDocument/2006/relationships/image" Target="../media/image89.gif"/><Relationship Id="rId9" Type="http://schemas.openxmlformats.org/officeDocument/2006/relationships/image" Target="../media/image100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2.gif"/><Relationship Id="rId7" Type="http://schemas.openxmlformats.org/officeDocument/2006/relationships/hyperlink" Target="http://ppsmania.fr/" TargetMode="External"/><Relationship Id="rId2" Type="http://schemas.openxmlformats.org/officeDocument/2006/relationships/image" Target="../media/image10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4.jpeg"/><Relationship Id="rId5" Type="http://schemas.openxmlformats.org/officeDocument/2006/relationships/image" Target="../media/image103.jpeg"/><Relationship Id="rId4" Type="http://schemas.openxmlformats.org/officeDocument/2006/relationships/hyperlink" Target="http://ppsmania.net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2000" r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ZoneTexte 21">
            <a:extLst>
              <a:ext uri="{FF2B5EF4-FFF2-40B4-BE49-F238E27FC236}">
                <a16:creationId xmlns:a16="http://schemas.microsoft.com/office/drawing/2014/main" id="{99ACD5BB-3396-C202-D89B-0E75B61B11BB}"/>
              </a:ext>
            </a:extLst>
          </p:cNvPr>
          <p:cNvSpPr txBox="1"/>
          <p:nvPr/>
        </p:nvSpPr>
        <p:spPr>
          <a:xfrm>
            <a:off x="2083683" y="397913"/>
            <a:ext cx="5886420" cy="50167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4800" dirty="0">
                <a:solidFill>
                  <a:srgbClr val="C00000"/>
                </a:solidFill>
                <a:latin typeface="a Morris line" panose="02000400000000000000" pitchFamily="2" charset="0"/>
              </a:rPr>
              <a:t>LES DRAPEAUX </a:t>
            </a:r>
          </a:p>
          <a:p>
            <a:endParaRPr lang="fr-FR" sz="4800" dirty="0">
              <a:solidFill>
                <a:srgbClr val="C00000"/>
              </a:solidFill>
              <a:latin typeface="a Morris line" panose="02000400000000000000" pitchFamily="2" charset="0"/>
            </a:endParaRPr>
          </a:p>
          <a:p>
            <a:r>
              <a:rPr lang="fr-FR" sz="4800" dirty="0">
                <a:solidFill>
                  <a:srgbClr val="C00000"/>
                </a:solidFill>
                <a:latin typeface="a Morris line" panose="02000400000000000000" pitchFamily="2" charset="0"/>
              </a:rPr>
              <a:t>      DU </a:t>
            </a:r>
          </a:p>
          <a:p>
            <a:endParaRPr lang="fr-FR" sz="4800" dirty="0">
              <a:solidFill>
                <a:srgbClr val="C00000"/>
              </a:solidFill>
              <a:latin typeface="a Morris line" panose="02000400000000000000" pitchFamily="2" charset="0"/>
            </a:endParaRPr>
          </a:p>
          <a:p>
            <a:endParaRPr lang="fr-FR" sz="4800" dirty="0">
              <a:solidFill>
                <a:srgbClr val="C00000"/>
              </a:solidFill>
              <a:latin typeface="a Morris line" panose="02000400000000000000" pitchFamily="2" charset="0"/>
            </a:endParaRPr>
          </a:p>
          <a:p>
            <a:r>
              <a:rPr lang="fr-FR" sz="4800" dirty="0">
                <a:solidFill>
                  <a:srgbClr val="C00000"/>
                </a:solidFill>
                <a:latin typeface="a Morris line" panose="02000400000000000000" pitchFamily="2" charset="0"/>
              </a:rPr>
              <a:t>    MONDE   </a:t>
            </a:r>
            <a:r>
              <a:rPr lang="fr-FR" sz="8000" dirty="0">
                <a:solidFill>
                  <a:srgbClr val="C00000"/>
                </a:solidFill>
                <a:latin typeface="a Morris line" panose="02000400000000000000" pitchFamily="2" charset="0"/>
              </a:rPr>
              <a:t>3</a:t>
            </a:r>
            <a:endParaRPr lang="fr-FR" sz="4800" dirty="0">
              <a:solidFill>
                <a:srgbClr val="C00000"/>
              </a:solidFill>
              <a:latin typeface="a Morris line" panose="02000400000000000000" pitchFamily="2" charset="0"/>
            </a:endParaRPr>
          </a:p>
        </p:txBody>
      </p:sp>
      <p:grpSp>
        <p:nvGrpSpPr>
          <p:cNvPr id="24" name="Groupe 23">
            <a:extLst>
              <a:ext uri="{FF2B5EF4-FFF2-40B4-BE49-F238E27FC236}">
                <a16:creationId xmlns:a16="http://schemas.microsoft.com/office/drawing/2014/main" id="{46C8A37E-E3A1-EEB7-2305-C4B14557E0C8}"/>
              </a:ext>
            </a:extLst>
          </p:cNvPr>
          <p:cNvGrpSpPr/>
          <p:nvPr/>
        </p:nvGrpSpPr>
        <p:grpSpPr>
          <a:xfrm>
            <a:off x="49612" y="64084"/>
            <a:ext cx="2149631" cy="2025664"/>
            <a:chOff x="-45772" y="1258042"/>
            <a:chExt cx="2149631" cy="2025664"/>
          </a:xfrm>
        </p:grpSpPr>
        <p:grpSp>
          <p:nvGrpSpPr>
            <p:cNvPr id="5" name="Groupe 4">
              <a:extLst>
                <a:ext uri="{FF2B5EF4-FFF2-40B4-BE49-F238E27FC236}">
                  <a16:creationId xmlns:a16="http://schemas.microsoft.com/office/drawing/2014/main" id="{12702460-AD6A-4A43-822C-F41A4DC4FC1F}"/>
                </a:ext>
              </a:extLst>
            </p:cNvPr>
            <p:cNvGrpSpPr/>
            <p:nvPr/>
          </p:nvGrpSpPr>
          <p:grpSpPr>
            <a:xfrm>
              <a:off x="-15871" y="1258042"/>
              <a:ext cx="2119730" cy="1409700"/>
              <a:chOff x="4803919" y="120223"/>
              <a:chExt cx="2119730" cy="1409700"/>
            </a:xfrm>
          </p:grpSpPr>
          <p:pic>
            <p:nvPicPr>
              <p:cNvPr id="6" name="Image 5" descr="Une image contenant drapeau, Caractère coloré, Graphique, Carmin&#10;&#10;Le contenu généré par l’IA peut être incorrect.">
                <a:extLst>
                  <a:ext uri="{FF2B5EF4-FFF2-40B4-BE49-F238E27FC236}">
                    <a16:creationId xmlns:a16="http://schemas.microsoft.com/office/drawing/2014/main" id="{5913ABEA-173F-F94A-B73C-C05D2FABE03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803919" y="120223"/>
                <a:ext cx="2076450" cy="1409700"/>
              </a:xfrm>
              <a:prstGeom prst="rect">
                <a:avLst/>
              </a:prstGeom>
            </p:spPr>
          </p:pic>
          <p:sp>
            <p:nvSpPr>
              <p:cNvPr id="7" name="ZoneTexte 6">
                <a:extLst>
                  <a:ext uri="{FF2B5EF4-FFF2-40B4-BE49-F238E27FC236}">
                    <a16:creationId xmlns:a16="http://schemas.microsoft.com/office/drawing/2014/main" id="{3B4996DF-5AFC-D7F9-0F37-D4778222F31C}"/>
                  </a:ext>
                </a:extLst>
              </p:cNvPr>
              <p:cNvSpPr txBox="1"/>
              <p:nvPr/>
            </p:nvSpPr>
            <p:spPr>
              <a:xfrm>
                <a:off x="5033993" y="1117308"/>
                <a:ext cx="1889656" cy="36933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fr-FR" dirty="0"/>
                  <a:t>MOZAMBIQUE</a:t>
                </a:r>
              </a:p>
            </p:txBody>
          </p:sp>
        </p:grpSp>
        <p:sp>
          <p:nvSpPr>
            <p:cNvPr id="11" name="Forme libre : forme 10">
              <a:extLst>
                <a:ext uri="{FF2B5EF4-FFF2-40B4-BE49-F238E27FC236}">
                  <a16:creationId xmlns:a16="http://schemas.microsoft.com/office/drawing/2014/main" id="{4C794E5E-CB09-7D86-1B9C-45967B76B76C}"/>
                </a:ext>
              </a:extLst>
            </p:cNvPr>
            <p:cNvSpPr/>
            <p:nvPr/>
          </p:nvSpPr>
          <p:spPr>
            <a:xfrm flipH="1">
              <a:off x="-45772" y="1369817"/>
              <a:ext cx="45719" cy="1913889"/>
            </a:xfrm>
            <a:custGeom>
              <a:avLst/>
              <a:gdLst>
                <a:gd name="connsiteX0" fmla="*/ 0 w 0"/>
                <a:gd name="connsiteY0" fmla="*/ 0 h 2169994"/>
                <a:gd name="connsiteX1" fmla="*/ 0 w 0"/>
                <a:gd name="connsiteY1" fmla="*/ 2169994 h 21699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2169994">
                  <a:moveTo>
                    <a:pt x="0" y="0"/>
                  </a:moveTo>
                  <a:lnTo>
                    <a:pt x="0" y="2169994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sz="2400"/>
            </a:p>
          </p:txBody>
        </p:sp>
      </p:grpSp>
      <p:grpSp>
        <p:nvGrpSpPr>
          <p:cNvPr id="23" name="Groupe 22">
            <a:extLst>
              <a:ext uri="{FF2B5EF4-FFF2-40B4-BE49-F238E27FC236}">
                <a16:creationId xmlns:a16="http://schemas.microsoft.com/office/drawing/2014/main" id="{7020F3A8-20EB-CDBD-60C8-58BDA102639C}"/>
              </a:ext>
            </a:extLst>
          </p:cNvPr>
          <p:cNvGrpSpPr/>
          <p:nvPr/>
        </p:nvGrpSpPr>
        <p:grpSpPr>
          <a:xfrm>
            <a:off x="7387866" y="1544218"/>
            <a:ext cx="2352675" cy="2305782"/>
            <a:chOff x="-27296" y="964705"/>
            <a:chExt cx="2352675" cy="2305782"/>
          </a:xfrm>
        </p:grpSpPr>
        <p:grpSp>
          <p:nvGrpSpPr>
            <p:cNvPr id="2" name="Groupe 1">
              <a:extLst>
                <a:ext uri="{FF2B5EF4-FFF2-40B4-BE49-F238E27FC236}">
                  <a16:creationId xmlns:a16="http://schemas.microsoft.com/office/drawing/2014/main" id="{7B81A195-5CEF-582A-DF21-A41C67AABD40}"/>
                </a:ext>
              </a:extLst>
            </p:cNvPr>
            <p:cNvGrpSpPr/>
            <p:nvPr/>
          </p:nvGrpSpPr>
          <p:grpSpPr>
            <a:xfrm>
              <a:off x="-27296" y="964705"/>
              <a:ext cx="2352675" cy="1409700"/>
              <a:chOff x="1763299" y="94098"/>
              <a:chExt cx="2352675" cy="1409700"/>
            </a:xfrm>
          </p:grpSpPr>
          <p:pic>
            <p:nvPicPr>
              <p:cNvPr id="3" name="Image 2" descr="Une image contenant drapeau&#10;&#10;Le contenu généré par l’IA peut être incorrect.">
                <a:extLst>
                  <a:ext uri="{FF2B5EF4-FFF2-40B4-BE49-F238E27FC236}">
                    <a16:creationId xmlns:a16="http://schemas.microsoft.com/office/drawing/2014/main" id="{73B0CF64-C104-A67E-3169-2D936F0F405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763299" y="94098"/>
                <a:ext cx="2352675" cy="1409700"/>
              </a:xfrm>
              <a:prstGeom prst="rect">
                <a:avLst/>
              </a:prstGeom>
            </p:spPr>
          </p:pic>
          <p:sp>
            <p:nvSpPr>
              <p:cNvPr id="4" name="ZoneTexte 3">
                <a:extLst>
                  <a:ext uri="{FF2B5EF4-FFF2-40B4-BE49-F238E27FC236}">
                    <a16:creationId xmlns:a16="http://schemas.microsoft.com/office/drawing/2014/main" id="{65FEE5D4-DE8F-11AC-62DE-095AAC366F66}"/>
                  </a:ext>
                </a:extLst>
              </p:cNvPr>
              <p:cNvSpPr txBox="1"/>
              <p:nvPr/>
            </p:nvSpPr>
            <p:spPr>
              <a:xfrm>
                <a:off x="2209683" y="859370"/>
                <a:ext cx="1408424" cy="36933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fr-FR" dirty="0">
                    <a:solidFill>
                      <a:schemeClr val="accent2">
                        <a:lumMod val="40000"/>
                        <a:lumOff val="60000"/>
                      </a:schemeClr>
                    </a:solidFill>
                  </a:rPr>
                  <a:t>MYANMAR</a:t>
                </a:r>
              </a:p>
            </p:txBody>
          </p:sp>
        </p:grpSp>
        <p:sp>
          <p:nvSpPr>
            <p:cNvPr id="12" name="Forme libre : forme 11">
              <a:extLst>
                <a:ext uri="{FF2B5EF4-FFF2-40B4-BE49-F238E27FC236}">
                  <a16:creationId xmlns:a16="http://schemas.microsoft.com/office/drawing/2014/main" id="{FB7F2FA2-A0DE-8827-899D-85056AA885D0}"/>
                </a:ext>
              </a:extLst>
            </p:cNvPr>
            <p:cNvSpPr/>
            <p:nvPr/>
          </p:nvSpPr>
          <p:spPr>
            <a:xfrm>
              <a:off x="2221" y="1100493"/>
              <a:ext cx="0" cy="2169994"/>
            </a:xfrm>
            <a:custGeom>
              <a:avLst/>
              <a:gdLst>
                <a:gd name="connsiteX0" fmla="*/ 0 w 0"/>
                <a:gd name="connsiteY0" fmla="*/ 0 h 2169994"/>
                <a:gd name="connsiteX1" fmla="*/ 0 w 0"/>
                <a:gd name="connsiteY1" fmla="*/ 2169994 h 21699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2169994">
                  <a:moveTo>
                    <a:pt x="0" y="0"/>
                  </a:moveTo>
                  <a:lnTo>
                    <a:pt x="0" y="2169994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sz="2400"/>
            </a:p>
          </p:txBody>
        </p:sp>
      </p:grpSp>
      <p:grpSp>
        <p:nvGrpSpPr>
          <p:cNvPr id="27" name="Groupe 26">
            <a:extLst>
              <a:ext uri="{FF2B5EF4-FFF2-40B4-BE49-F238E27FC236}">
                <a16:creationId xmlns:a16="http://schemas.microsoft.com/office/drawing/2014/main" id="{83103F47-936B-2B57-A0FC-C631B45F9845}"/>
              </a:ext>
            </a:extLst>
          </p:cNvPr>
          <p:cNvGrpSpPr/>
          <p:nvPr/>
        </p:nvGrpSpPr>
        <p:grpSpPr>
          <a:xfrm>
            <a:off x="4863" y="4627680"/>
            <a:ext cx="2571750" cy="2230320"/>
            <a:chOff x="-22236" y="3427177"/>
            <a:chExt cx="2571750" cy="2230320"/>
          </a:xfrm>
        </p:grpSpPr>
        <p:sp>
          <p:nvSpPr>
            <p:cNvPr id="8" name="Forme libre : forme 7">
              <a:extLst>
                <a:ext uri="{FF2B5EF4-FFF2-40B4-BE49-F238E27FC236}">
                  <a16:creationId xmlns:a16="http://schemas.microsoft.com/office/drawing/2014/main" id="{248BD62B-32E9-A304-0C6E-031601E5B3E2}"/>
                </a:ext>
              </a:extLst>
            </p:cNvPr>
            <p:cNvSpPr/>
            <p:nvPr/>
          </p:nvSpPr>
          <p:spPr>
            <a:xfrm>
              <a:off x="6771" y="3487503"/>
              <a:ext cx="0" cy="2169994"/>
            </a:xfrm>
            <a:custGeom>
              <a:avLst/>
              <a:gdLst>
                <a:gd name="connsiteX0" fmla="*/ 0 w 0"/>
                <a:gd name="connsiteY0" fmla="*/ 0 h 2169994"/>
                <a:gd name="connsiteX1" fmla="*/ 0 w 0"/>
                <a:gd name="connsiteY1" fmla="*/ 2169994 h 21699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2169994">
                  <a:moveTo>
                    <a:pt x="0" y="0"/>
                  </a:moveTo>
                  <a:lnTo>
                    <a:pt x="0" y="2169994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sz="2400"/>
            </a:p>
          </p:txBody>
        </p:sp>
        <p:grpSp>
          <p:nvGrpSpPr>
            <p:cNvPr id="13" name="Groupe 12">
              <a:extLst>
                <a:ext uri="{FF2B5EF4-FFF2-40B4-BE49-F238E27FC236}">
                  <a16:creationId xmlns:a16="http://schemas.microsoft.com/office/drawing/2014/main" id="{7307FF62-E260-A780-B1EF-F8486DEB103A}"/>
                </a:ext>
              </a:extLst>
            </p:cNvPr>
            <p:cNvGrpSpPr/>
            <p:nvPr/>
          </p:nvGrpSpPr>
          <p:grpSpPr>
            <a:xfrm>
              <a:off x="-22236" y="3427177"/>
              <a:ext cx="2571750" cy="1409700"/>
              <a:chOff x="3798104" y="1399598"/>
              <a:chExt cx="2571750" cy="1409700"/>
            </a:xfrm>
          </p:grpSpPr>
          <p:pic>
            <p:nvPicPr>
              <p:cNvPr id="14" name="Image 13" descr="Une image contenant drapeau, symbole, bleu, Bleu Majorelle&#10;&#10;Le contenu généré par l’IA peut être incorrect.">
                <a:extLst>
                  <a:ext uri="{FF2B5EF4-FFF2-40B4-BE49-F238E27FC236}">
                    <a16:creationId xmlns:a16="http://schemas.microsoft.com/office/drawing/2014/main" id="{D38CF576-304C-FFD6-19AC-9382115349B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798104" y="1399598"/>
                <a:ext cx="2571750" cy="1409700"/>
              </a:xfrm>
              <a:prstGeom prst="rect">
                <a:avLst/>
              </a:prstGeom>
            </p:spPr>
          </p:pic>
          <p:sp>
            <p:nvSpPr>
              <p:cNvPr id="15" name="ZoneTexte 14">
                <a:extLst>
                  <a:ext uri="{FF2B5EF4-FFF2-40B4-BE49-F238E27FC236}">
                    <a16:creationId xmlns:a16="http://schemas.microsoft.com/office/drawing/2014/main" id="{5A4A0D09-5F93-87BD-AB08-42BC76E08863}"/>
                  </a:ext>
                </a:extLst>
              </p:cNvPr>
              <p:cNvSpPr txBox="1"/>
              <p:nvPr/>
            </p:nvSpPr>
            <p:spPr>
              <a:xfrm>
                <a:off x="4840582" y="2302708"/>
                <a:ext cx="935112" cy="36933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fr-FR" dirty="0">
                    <a:solidFill>
                      <a:schemeClr val="accent4">
                        <a:lumMod val="60000"/>
                        <a:lumOff val="40000"/>
                      </a:schemeClr>
                    </a:solidFill>
                  </a:rPr>
                  <a:t>NAURU</a:t>
                </a:r>
              </a:p>
            </p:txBody>
          </p:sp>
        </p:grpSp>
      </p:grpSp>
      <p:grpSp>
        <p:nvGrpSpPr>
          <p:cNvPr id="26" name="Groupe 25">
            <a:extLst>
              <a:ext uri="{FF2B5EF4-FFF2-40B4-BE49-F238E27FC236}">
                <a16:creationId xmlns:a16="http://schemas.microsoft.com/office/drawing/2014/main" id="{6C620C29-288D-5857-A5D6-230002548B21}"/>
              </a:ext>
            </a:extLst>
          </p:cNvPr>
          <p:cNvGrpSpPr/>
          <p:nvPr/>
        </p:nvGrpSpPr>
        <p:grpSpPr>
          <a:xfrm>
            <a:off x="4993962" y="1489237"/>
            <a:ext cx="2162175" cy="2259953"/>
            <a:chOff x="-37533" y="3764892"/>
            <a:chExt cx="2162175" cy="2259953"/>
          </a:xfrm>
        </p:grpSpPr>
        <p:sp>
          <p:nvSpPr>
            <p:cNvPr id="9" name="Forme libre : forme 8">
              <a:extLst>
                <a:ext uri="{FF2B5EF4-FFF2-40B4-BE49-F238E27FC236}">
                  <a16:creationId xmlns:a16="http://schemas.microsoft.com/office/drawing/2014/main" id="{7769A81B-E3A2-0240-737B-12974B8D5DAB}"/>
                </a:ext>
              </a:extLst>
            </p:cNvPr>
            <p:cNvSpPr/>
            <p:nvPr/>
          </p:nvSpPr>
          <p:spPr>
            <a:xfrm>
              <a:off x="-4602" y="3854851"/>
              <a:ext cx="0" cy="2169994"/>
            </a:xfrm>
            <a:custGeom>
              <a:avLst/>
              <a:gdLst>
                <a:gd name="connsiteX0" fmla="*/ 0 w 0"/>
                <a:gd name="connsiteY0" fmla="*/ 0 h 2169994"/>
                <a:gd name="connsiteX1" fmla="*/ 0 w 0"/>
                <a:gd name="connsiteY1" fmla="*/ 2169994 h 21699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2169994">
                  <a:moveTo>
                    <a:pt x="0" y="0"/>
                  </a:moveTo>
                  <a:lnTo>
                    <a:pt x="0" y="2169994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sz="2400"/>
            </a:p>
          </p:txBody>
        </p:sp>
        <p:grpSp>
          <p:nvGrpSpPr>
            <p:cNvPr id="16" name="Groupe 15">
              <a:extLst>
                <a:ext uri="{FF2B5EF4-FFF2-40B4-BE49-F238E27FC236}">
                  <a16:creationId xmlns:a16="http://schemas.microsoft.com/office/drawing/2014/main" id="{7444F5B1-2649-F816-8B69-F46A4EBA6F65}"/>
                </a:ext>
              </a:extLst>
            </p:cNvPr>
            <p:cNvGrpSpPr/>
            <p:nvPr/>
          </p:nvGrpSpPr>
          <p:grpSpPr>
            <a:xfrm>
              <a:off x="-37533" y="3764892"/>
              <a:ext cx="2162175" cy="1409700"/>
              <a:chOff x="5058269" y="112942"/>
              <a:chExt cx="2162175" cy="1409700"/>
            </a:xfrm>
          </p:grpSpPr>
          <p:pic>
            <p:nvPicPr>
              <p:cNvPr id="17" name="Image 16" descr="Une image contenant drapeau&#10;&#10;Le contenu généré par l’IA peut être incorrect.">
                <a:extLst>
                  <a:ext uri="{FF2B5EF4-FFF2-40B4-BE49-F238E27FC236}">
                    <a16:creationId xmlns:a16="http://schemas.microsoft.com/office/drawing/2014/main" id="{D942FC13-2F6A-8A85-2C36-4B1B7AAF8E8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058269" y="112942"/>
                <a:ext cx="2162175" cy="1409700"/>
              </a:xfrm>
              <a:prstGeom prst="rect">
                <a:avLst/>
              </a:prstGeom>
            </p:spPr>
          </p:pic>
          <p:sp>
            <p:nvSpPr>
              <p:cNvPr id="18" name="ZoneTexte 17">
                <a:extLst>
                  <a:ext uri="{FF2B5EF4-FFF2-40B4-BE49-F238E27FC236}">
                    <a16:creationId xmlns:a16="http://schemas.microsoft.com/office/drawing/2014/main" id="{3E136FED-BEA3-8F40-83DC-9C414A9D5C02}"/>
                  </a:ext>
                </a:extLst>
              </p:cNvPr>
              <p:cNvSpPr txBox="1"/>
              <p:nvPr/>
            </p:nvSpPr>
            <p:spPr>
              <a:xfrm>
                <a:off x="5295094" y="996330"/>
                <a:ext cx="1688523" cy="36933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fr-FR" dirty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rPr>
                  <a:t>NICARAGUA</a:t>
                </a:r>
              </a:p>
            </p:txBody>
          </p:sp>
        </p:grpSp>
      </p:grpSp>
      <p:grpSp>
        <p:nvGrpSpPr>
          <p:cNvPr id="25" name="Groupe 24">
            <a:extLst>
              <a:ext uri="{FF2B5EF4-FFF2-40B4-BE49-F238E27FC236}">
                <a16:creationId xmlns:a16="http://schemas.microsoft.com/office/drawing/2014/main" id="{9E076496-AEA0-9B1D-077B-7BD21F803E98}"/>
              </a:ext>
            </a:extLst>
          </p:cNvPr>
          <p:cNvGrpSpPr/>
          <p:nvPr/>
        </p:nvGrpSpPr>
        <p:grpSpPr>
          <a:xfrm flipH="1">
            <a:off x="7419617" y="3951708"/>
            <a:ext cx="2471375" cy="2332714"/>
            <a:chOff x="-18831" y="2743563"/>
            <a:chExt cx="1952625" cy="2332714"/>
          </a:xfrm>
        </p:grpSpPr>
        <p:sp>
          <p:nvSpPr>
            <p:cNvPr id="10" name="Forme libre : forme 9">
              <a:extLst>
                <a:ext uri="{FF2B5EF4-FFF2-40B4-BE49-F238E27FC236}">
                  <a16:creationId xmlns:a16="http://schemas.microsoft.com/office/drawing/2014/main" id="{3FF41173-DC81-AA6B-A86A-8CDE38CD3656}"/>
                </a:ext>
              </a:extLst>
            </p:cNvPr>
            <p:cNvSpPr/>
            <p:nvPr/>
          </p:nvSpPr>
          <p:spPr>
            <a:xfrm>
              <a:off x="11320" y="2906283"/>
              <a:ext cx="0" cy="2169994"/>
            </a:xfrm>
            <a:custGeom>
              <a:avLst/>
              <a:gdLst>
                <a:gd name="connsiteX0" fmla="*/ 0 w 0"/>
                <a:gd name="connsiteY0" fmla="*/ 0 h 2169994"/>
                <a:gd name="connsiteX1" fmla="*/ 0 w 0"/>
                <a:gd name="connsiteY1" fmla="*/ 2169994 h 21699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2169994">
                  <a:moveTo>
                    <a:pt x="0" y="0"/>
                  </a:moveTo>
                  <a:lnTo>
                    <a:pt x="0" y="2169994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sz="2400"/>
            </a:p>
          </p:txBody>
        </p:sp>
        <p:grpSp>
          <p:nvGrpSpPr>
            <p:cNvPr id="19" name="Groupe 18">
              <a:extLst>
                <a:ext uri="{FF2B5EF4-FFF2-40B4-BE49-F238E27FC236}">
                  <a16:creationId xmlns:a16="http://schemas.microsoft.com/office/drawing/2014/main" id="{3877B75C-C1EF-989E-4016-97775D7B884C}"/>
                </a:ext>
              </a:extLst>
            </p:cNvPr>
            <p:cNvGrpSpPr/>
            <p:nvPr/>
          </p:nvGrpSpPr>
          <p:grpSpPr>
            <a:xfrm>
              <a:off x="-18831" y="2743563"/>
              <a:ext cx="1952625" cy="1409700"/>
              <a:chOff x="-906646" y="-32768"/>
              <a:chExt cx="1952625" cy="1409700"/>
            </a:xfrm>
          </p:grpSpPr>
          <p:pic>
            <p:nvPicPr>
              <p:cNvPr id="20" name="Image 19" descr="Une image contenant drapeau, symbole&#10;&#10;Le contenu généré par l’IA peut être incorrect.">
                <a:extLst>
                  <a:ext uri="{FF2B5EF4-FFF2-40B4-BE49-F238E27FC236}">
                    <a16:creationId xmlns:a16="http://schemas.microsoft.com/office/drawing/2014/main" id="{3C4F66A4-6CE4-1F70-9930-9AB8669889F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-906646" y="-32768"/>
                <a:ext cx="1952625" cy="1409700"/>
              </a:xfrm>
              <a:prstGeom prst="rect">
                <a:avLst/>
              </a:prstGeom>
            </p:spPr>
          </p:pic>
          <p:sp>
            <p:nvSpPr>
              <p:cNvPr id="21" name="ZoneTexte 20">
                <a:extLst>
                  <a:ext uri="{FF2B5EF4-FFF2-40B4-BE49-F238E27FC236}">
                    <a16:creationId xmlns:a16="http://schemas.microsoft.com/office/drawing/2014/main" id="{E0DCEC46-1014-E2DF-C08E-169EEF83DFE1}"/>
                  </a:ext>
                </a:extLst>
              </p:cNvPr>
              <p:cNvSpPr txBox="1"/>
              <p:nvPr/>
            </p:nvSpPr>
            <p:spPr>
              <a:xfrm>
                <a:off x="-487475" y="844892"/>
                <a:ext cx="1298917" cy="36933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fr-FR" dirty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rPr>
                  <a:t>NAMIBIE</a:t>
                </a:r>
              </a:p>
            </p:txBody>
          </p:sp>
        </p:grpSp>
      </p:grpSp>
      <p:grpSp>
        <p:nvGrpSpPr>
          <p:cNvPr id="34" name="Groupe 33">
            <a:extLst>
              <a:ext uri="{FF2B5EF4-FFF2-40B4-BE49-F238E27FC236}">
                <a16:creationId xmlns:a16="http://schemas.microsoft.com/office/drawing/2014/main" id="{4908DF0A-DD0D-33A6-967B-2BF929766F8B}"/>
              </a:ext>
            </a:extLst>
          </p:cNvPr>
          <p:cNvGrpSpPr/>
          <p:nvPr/>
        </p:nvGrpSpPr>
        <p:grpSpPr>
          <a:xfrm>
            <a:off x="473275" y="982771"/>
            <a:ext cx="5720077" cy="3727400"/>
            <a:chOff x="473275" y="982771"/>
            <a:chExt cx="5720077" cy="3727400"/>
          </a:xfrm>
        </p:grpSpPr>
        <p:pic>
          <p:nvPicPr>
            <p:cNvPr id="31" name="Image 30" descr="Une image contenant obscurité, nuit, feu d’artifice, flou&#10;&#10;Le contenu généré par l’IA peut être incorrect.">
              <a:extLst>
                <a:ext uri="{FF2B5EF4-FFF2-40B4-BE49-F238E27FC236}">
                  <a16:creationId xmlns:a16="http://schemas.microsoft.com/office/drawing/2014/main" id="{AABF4D21-9A5D-81A3-FD10-2A6100ECDA38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duotone>
                <a:schemeClr val="accent2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colorTemperature colorTemp="112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46197" r="78453" b="7783"/>
            <a:stretch>
              <a:fillRect/>
            </a:stretch>
          </p:blipFill>
          <p:spPr>
            <a:xfrm>
              <a:off x="473275" y="2372625"/>
              <a:ext cx="1474719" cy="2337546"/>
            </a:xfrm>
            <a:prstGeom prst="rect">
              <a:avLst/>
            </a:prstGeom>
          </p:spPr>
        </p:pic>
        <p:pic>
          <p:nvPicPr>
            <p:cNvPr id="32" name="Image 31" descr="Une image contenant obscurité, nuit, feu d’artifice, flou&#10;&#10;Le contenu généré par l’IA peut être incorrect.">
              <a:extLst>
                <a:ext uri="{FF2B5EF4-FFF2-40B4-BE49-F238E27FC236}">
                  <a16:creationId xmlns:a16="http://schemas.microsoft.com/office/drawing/2014/main" id="{35F12FBA-727A-DEDB-C0C2-C6E0EF8E9769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duotone>
                <a:schemeClr val="accent4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colorTemperature colorTemp="112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8284" t="47114" b="9945"/>
            <a:stretch>
              <a:fillRect/>
            </a:stretch>
          </p:blipFill>
          <p:spPr>
            <a:xfrm>
              <a:off x="4865413" y="2678823"/>
              <a:ext cx="1327939" cy="1948858"/>
            </a:xfrm>
            <a:prstGeom prst="rect">
              <a:avLst/>
            </a:prstGeom>
          </p:spPr>
        </p:pic>
        <p:pic>
          <p:nvPicPr>
            <p:cNvPr id="33" name="Image 32" descr="Une image contenant obscurité, nuit, feu d’artifice, flou&#10;&#10;Le contenu généré par l’IA peut être incorrect.">
              <a:extLst>
                <a:ext uri="{FF2B5EF4-FFF2-40B4-BE49-F238E27FC236}">
                  <a16:creationId xmlns:a16="http://schemas.microsoft.com/office/drawing/2014/main" id="{F75F24F9-545C-284F-9187-43975423DDE9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colorTemperature colorTemp="112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9338" r="18882" b="23740"/>
            <a:stretch>
              <a:fillRect/>
            </a:stretch>
          </p:blipFill>
          <p:spPr>
            <a:xfrm>
              <a:off x="1817743" y="982771"/>
              <a:ext cx="3170990" cy="291036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6395693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Tm="1000"/>
    </mc:Choice>
    <mc:Fallback>
      <p:transition advTm="1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-12000" r="-12000"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8FD24DC-BD0C-5F1C-FB62-DE25064147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ZoneTexte 21">
            <a:extLst>
              <a:ext uri="{FF2B5EF4-FFF2-40B4-BE49-F238E27FC236}">
                <a16:creationId xmlns:a16="http://schemas.microsoft.com/office/drawing/2014/main" id="{F0765711-987D-1B51-A6FD-29056EAC2297}"/>
              </a:ext>
            </a:extLst>
          </p:cNvPr>
          <p:cNvSpPr txBox="1"/>
          <p:nvPr/>
        </p:nvSpPr>
        <p:spPr>
          <a:xfrm>
            <a:off x="2083683" y="397913"/>
            <a:ext cx="5886420" cy="50167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4800" dirty="0">
                <a:solidFill>
                  <a:srgbClr val="C00000"/>
                </a:solidFill>
                <a:latin typeface="a Morris line" panose="02000400000000000000" pitchFamily="2" charset="0"/>
              </a:rPr>
              <a:t>LES DRAPEAUX </a:t>
            </a:r>
          </a:p>
          <a:p>
            <a:endParaRPr lang="fr-FR" sz="4800" dirty="0">
              <a:solidFill>
                <a:srgbClr val="C00000"/>
              </a:solidFill>
              <a:latin typeface="a Morris line" panose="02000400000000000000" pitchFamily="2" charset="0"/>
            </a:endParaRPr>
          </a:p>
          <a:p>
            <a:r>
              <a:rPr lang="fr-FR" sz="4800" dirty="0">
                <a:solidFill>
                  <a:srgbClr val="C00000"/>
                </a:solidFill>
                <a:latin typeface="a Morris line" panose="02000400000000000000" pitchFamily="2" charset="0"/>
              </a:rPr>
              <a:t>      DU </a:t>
            </a:r>
          </a:p>
          <a:p>
            <a:endParaRPr lang="fr-FR" sz="4800" dirty="0">
              <a:solidFill>
                <a:srgbClr val="C00000"/>
              </a:solidFill>
              <a:latin typeface="a Morris line" panose="02000400000000000000" pitchFamily="2" charset="0"/>
            </a:endParaRPr>
          </a:p>
          <a:p>
            <a:endParaRPr lang="fr-FR" sz="4800" dirty="0">
              <a:solidFill>
                <a:srgbClr val="C00000"/>
              </a:solidFill>
              <a:latin typeface="a Morris line" panose="02000400000000000000" pitchFamily="2" charset="0"/>
            </a:endParaRPr>
          </a:p>
          <a:p>
            <a:r>
              <a:rPr lang="fr-FR" sz="4800" dirty="0">
                <a:solidFill>
                  <a:srgbClr val="C00000"/>
                </a:solidFill>
                <a:latin typeface="a Morris line" panose="02000400000000000000" pitchFamily="2" charset="0"/>
              </a:rPr>
              <a:t>    MONDE   </a:t>
            </a:r>
            <a:r>
              <a:rPr lang="fr-FR" sz="8000" dirty="0">
                <a:solidFill>
                  <a:srgbClr val="C00000"/>
                </a:solidFill>
                <a:latin typeface="a Morris line" panose="02000400000000000000" pitchFamily="2" charset="0"/>
              </a:rPr>
              <a:t>3</a:t>
            </a:r>
            <a:endParaRPr lang="fr-FR" sz="4800" dirty="0">
              <a:solidFill>
                <a:srgbClr val="C00000"/>
              </a:solidFill>
              <a:latin typeface="a Morris line" panose="02000400000000000000" pitchFamily="2" charset="0"/>
            </a:endParaRPr>
          </a:p>
        </p:txBody>
      </p:sp>
      <p:grpSp>
        <p:nvGrpSpPr>
          <p:cNvPr id="24" name="Groupe 23">
            <a:extLst>
              <a:ext uri="{FF2B5EF4-FFF2-40B4-BE49-F238E27FC236}">
                <a16:creationId xmlns:a16="http://schemas.microsoft.com/office/drawing/2014/main" id="{3C960C6D-AECC-E9C0-0023-6BD37E80DAFC}"/>
              </a:ext>
            </a:extLst>
          </p:cNvPr>
          <p:cNvGrpSpPr/>
          <p:nvPr/>
        </p:nvGrpSpPr>
        <p:grpSpPr>
          <a:xfrm>
            <a:off x="49612" y="64084"/>
            <a:ext cx="2149631" cy="2025664"/>
            <a:chOff x="-45772" y="1258042"/>
            <a:chExt cx="2149631" cy="2025664"/>
          </a:xfrm>
        </p:grpSpPr>
        <p:grpSp>
          <p:nvGrpSpPr>
            <p:cNvPr id="5" name="Groupe 4">
              <a:extLst>
                <a:ext uri="{FF2B5EF4-FFF2-40B4-BE49-F238E27FC236}">
                  <a16:creationId xmlns:a16="http://schemas.microsoft.com/office/drawing/2014/main" id="{EEC933E3-DB86-6298-84B6-C7F4112B5B34}"/>
                </a:ext>
              </a:extLst>
            </p:cNvPr>
            <p:cNvGrpSpPr/>
            <p:nvPr/>
          </p:nvGrpSpPr>
          <p:grpSpPr>
            <a:xfrm>
              <a:off x="-15871" y="1258042"/>
              <a:ext cx="2119730" cy="1409700"/>
              <a:chOff x="4803919" y="120223"/>
              <a:chExt cx="2119730" cy="1409700"/>
            </a:xfrm>
          </p:grpSpPr>
          <p:pic>
            <p:nvPicPr>
              <p:cNvPr id="6" name="Image 5" descr="Une image contenant drapeau, Caractère coloré, Graphique, Carmin&#10;&#10;Le contenu généré par l’IA peut être incorrect.">
                <a:extLst>
                  <a:ext uri="{FF2B5EF4-FFF2-40B4-BE49-F238E27FC236}">
                    <a16:creationId xmlns:a16="http://schemas.microsoft.com/office/drawing/2014/main" id="{2CA20284-6FBE-8026-9D4A-4078B59987F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803919" y="120223"/>
                <a:ext cx="2076450" cy="1409700"/>
              </a:xfrm>
              <a:prstGeom prst="rect">
                <a:avLst/>
              </a:prstGeom>
            </p:spPr>
          </p:pic>
          <p:sp>
            <p:nvSpPr>
              <p:cNvPr id="7" name="ZoneTexte 6">
                <a:extLst>
                  <a:ext uri="{FF2B5EF4-FFF2-40B4-BE49-F238E27FC236}">
                    <a16:creationId xmlns:a16="http://schemas.microsoft.com/office/drawing/2014/main" id="{6D8197CA-6DC3-B37A-7611-C2B99287CF71}"/>
                  </a:ext>
                </a:extLst>
              </p:cNvPr>
              <p:cNvSpPr txBox="1"/>
              <p:nvPr/>
            </p:nvSpPr>
            <p:spPr>
              <a:xfrm>
                <a:off x="5033993" y="1117308"/>
                <a:ext cx="1889656" cy="36933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fr-FR" dirty="0"/>
                  <a:t>MOZAMBIQUE</a:t>
                </a:r>
              </a:p>
            </p:txBody>
          </p:sp>
        </p:grpSp>
        <p:sp>
          <p:nvSpPr>
            <p:cNvPr id="11" name="Forme libre : forme 10">
              <a:extLst>
                <a:ext uri="{FF2B5EF4-FFF2-40B4-BE49-F238E27FC236}">
                  <a16:creationId xmlns:a16="http://schemas.microsoft.com/office/drawing/2014/main" id="{8EACC38A-3440-4E00-9912-23C9DA41EC15}"/>
                </a:ext>
              </a:extLst>
            </p:cNvPr>
            <p:cNvSpPr/>
            <p:nvPr/>
          </p:nvSpPr>
          <p:spPr>
            <a:xfrm flipH="1">
              <a:off x="-45772" y="1369817"/>
              <a:ext cx="45719" cy="1913889"/>
            </a:xfrm>
            <a:custGeom>
              <a:avLst/>
              <a:gdLst>
                <a:gd name="connsiteX0" fmla="*/ 0 w 0"/>
                <a:gd name="connsiteY0" fmla="*/ 0 h 2169994"/>
                <a:gd name="connsiteX1" fmla="*/ 0 w 0"/>
                <a:gd name="connsiteY1" fmla="*/ 2169994 h 21699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2169994">
                  <a:moveTo>
                    <a:pt x="0" y="0"/>
                  </a:moveTo>
                  <a:lnTo>
                    <a:pt x="0" y="2169994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sz="2400"/>
            </a:p>
          </p:txBody>
        </p:sp>
      </p:grpSp>
      <p:grpSp>
        <p:nvGrpSpPr>
          <p:cNvPr id="23" name="Groupe 22">
            <a:extLst>
              <a:ext uri="{FF2B5EF4-FFF2-40B4-BE49-F238E27FC236}">
                <a16:creationId xmlns:a16="http://schemas.microsoft.com/office/drawing/2014/main" id="{7E35D5A7-EC4C-4A80-085D-C9235DC8470A}"/>
              </a:ext>
            </a:extLst>
          </p:cNvPr>
          <p:cNvGrpSpPr/>
          <p:nvPr/>
        </p:nvGrpSpPr>
        <p:grpSpPr>
          <a:xfrm>
            <a:off x="7387866" y="1544218"/>
            <a:ext cx="2352675" cy="2305782"/>
            <a:chOff x="-27296" y="964705"/>
            <a:chExt cx="2352675" cy="2305782"/>
          </a:xfrm>
        </p:grpSpPr>
        <p:grpSp>
          <p:nvGrpSpPr>
            <p:cNvPr id="2" name="Groupe 1">
              <a:extLst>
                <a:ext uri="{FF2B5EF4-FFF2-40B4-BE49-F238E27FC236}">
                  <a16:creationId xmlns:a16="http://schemas.microsoft.com/office/drawing/2014/main" id="{41EADBEA-3838-E3B4-F5F9-7C300C84B56C}"/>
                </a:ext>
              </a:extLst>
            </p:cNvPr>
            <p:cNvGrpSpPr/>
            <p:nvPr/>
          </p:nvGrpSpPr>
          <p:grpSpPr>
            <a:xfrm>
              <a:off x="-27296" y="964705"/>
              <a:ext cx="2352675" cy="1409700"/>
              <a:chOff x="1763299" y="94098"/>
              <a:chExt cx="2352675" cy="1409700"/>
            </a:xfrm>
          </p:grpSpPr>
          <p:pic>
            <p:nvPicPr>
              <p:cNvPr id="3" name="Image 2" descr="Une image contenant drapeau&#10;&#10;Le contenu généré par l’IA peut être incorrect.">
                <a:extLst>
                  <a:ext uri="{FF2B5EF4-FFF2-40B4-BE49-F238E27FC236}">
                    <a16:creationId xmlns:a16="http://schemas.microsoft.com/office/drawing/2014/main" id="{86297093-6D6B-4C85-1C1A-F785791ED7B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763299" y="94098"/>
                <a:ext cx="2352675" cy="1409700"/>
              </a:xfrm>
              <a:prstGeom prst="rect">
                <a:avLst/>
              </a:prstGeom>
            </p:spPr>
          </p:pic>
          <p:sp>
            <p:nvSpPr>
              <p:cNvPr id="4" name="ZoneTexte 3">
                <a:extLst>
                  <a:ext uri="{FF2B5EF4-FFF2-40B4-BE49-F238E27FC236}">
                    <a16:creationId xmlns:a16="http://schemas.microsoft.com/office/drawing/2014/main" id="{7E34DEE7-1DC8-78A8-105D-E5720542BF14}"/>
                  </a:ext>
                </a:extLst>
              </p:cNvPr>
              <p:cNvSpPr txBox="1"/>
              <p:nvPr/>
            </p:nvSpPr>
            <p:spPr>
              <a:xfrm>
                <a:off x="2209683" y="859370"/>
                <a:ext cx="1408424" cy="36933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fr-FR" dirty="0">
                    <a:solidFill>
                      <a:schemeClr val="accent2">
                        <a:lumMod val="40000"/>
                        <a:lumOff val="60000"/>
                      </a:schemeClr>
                    </a:solidFill>
                  </a:rPr>
                  <a:t>MYANMAR</a:t>
                </a:r>
              </a:p>
            </p:txBody>
          </p:sp>
        </p:grpSp>
        <p:sp>
          <p:nvSpPr>
            <p:cNvPr id="12" name="Forme libre : forme 11">
              <a:extLst>
                <a:ext uri="{FF2B5EF4-FFF2-40B4-BE49-F238E27FC236}">
                  <a16:creationId xmlns:a16="http://schemas.microsoft.com/office/drawing/2014/main" id="{56178693-93CB-5161-6544-459C12CB3090}"/>
                </a:ext>
              </a:extLst>
            </p:cNvPr>
            <p:cNvSpPr/>
            <p:nvPr/>
          </p:nvSpPr>
          <p:spPr>
            <a:xfrm>
              <a:off x="2221" y="1100493"/>
              <a:ext cx="0" cy="2169994"/>
            </a:xfrm>
            <a:custGeom>
              <a:avLst/>
              <a:gdLst>
                <a:gd name="connsiteX0" fmla="*/ 0 w 0"/>
                <a:gd name="connsiteY0" fmla="*/ 0 h 2169994"/>
                <a:gd name="connsiteX1" fmla="*/ 0 w 0"/>
                <a:gd name="connsiteY1" fmla="*/ 2169994 h 21699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2169994">
                  <a:moveTo>
                    <a:pt x="0" y="0"/>
                  </a:moveTo>
                  <a:lnTo>
                    <a:pt x="0" y="2169994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sz="2400"/>
            </a:p>
          </p:txBody>
        </p:sp>
      </p:grpSp>
      <p:grpSp>
        <p:nvGrpSpPr>
          <p:cNvPr id="27" name="Groupe 26">
            <a:extLst>
              <a:ext uri="{FF2B5EF4-FFF2-40B4-BE49-F238E27FC236}">
                <a16:creationId xmlns:a16="http://schemas.microsoft.com/office/drawing/2014/main" id="{C339C503-C835-72EC-4AB5-75BFB9D06B46}"/>
              </a:ext>
            </a:extLst>
          </p:cNvPr>
          <p:cNvGrpSpPr/>
          <p:nvPr/>
        </p:nvGrpSpPr>
        <p:grpSpPr>
          <a:xfrm>
            <a:off x="4863" y="4627680"/>
            <a:ext cx="2571750" cy="2230320"/>
            <a:chOff x="-22236" y="3427177"/>
            <a:chExt cx="2571750" cy="2230320"/>
          </a:xfrm>
        </p:grpSpPr>
        <p:sp>
          <p:nvSpPr>
            <p:cNvPr id="8" name="Forme libre : forme 7">
              <a:extLst>
                <a:ext uri="{FF2B5EF4-FFF2-40B4-BE49-F238E27FC236}">
                  <a16:creationId xmlns:a16="http://schemas.microsoft.com/office/drawing/2014/main" id="{D5B3242E-282C-8E7D-27C1-9576AF6055D2}"/>
                </a:ext>
              </a:extLst>
            </p:cNvPr>
            <p:cNvSpPr/>
            <p:nvPr/>
          </p:nvSpPr>
          <p:spPr>
            <a:xfrm>
              <a:off x="6771" y="3487503"/>
              <a:ext cx="0" cy="2169994"/>
            </a:xfrm>
            <a:custGeom>
              <a:avLst/>
              <a:gdLst>
                <a:gd name="connsiteX0" fmla="*/ 0 w 0"/>
                <a:gd name="connsiteY0" fmla="*/ 0 h 2169994"/>
                <a:gd name="connsiteX1" fmla="*/ 0 w 0"/>
                <a:gd name="connsiteY1" fmla="*/ 2169994 h 21699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2169994">
                  <a:moveTo>
                    <a:pt x="0" y="0"/>
                  </a:moveTo>
                  <a:lnTo>
                    <a:pt x="0" y="2169994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sz="2400"/>
            </a:p>
          </p:txBody>
        </p:sp>
        <p:grpSp>
          <p:nvGrpSpPr>
            <p:cNvPr id="13" name="Groupe 12">
              <a:extLst>
                <a:ext uri="{FF2B5EF4-FFF2-40B4-BE49-F238E27FC236}">
                  <a16:creationId xmlns:a16="http://schemas.microsoft.com/office/drawing/2014/main" id="{0A032822-F070-D1CA-7A7B-6B0880A47FA8}"/>
                </a:ext>
              </a:extLst>
            </p:cNvPr>
            <p:cNvGrpSpPr/>
            <p:nvPr/>
          </p:nvGrpSpPr>
          <p:grpSpPr>
            <a:xfrm>
              <a:off x="-22236" y="3427177"/>
              <a:ext cx="2571750" cy="1409700"/>
              <a:chOff x="3798104" y="1399598"/>
              <a:chExt cx="2571750" cy="1409700"/>
            </a:xfrm>
          </p:grpSpPr>
          <p:pic>
            <p:nvPicPr>
              <p:cNvPr id="14" name="Image 13" descr="Une image contenant drapeau, symbole, bleu, Bleu Majorelle&#10;&#10;Le contenu généré par l’IA peut être incorrect.">
                <a:extLst>
                  <a:ext uri="{FF2B5EF4-FFF2-40B4-BE49-F238E27FC236}">
                    <a16:creationId xmlns:a16="http://schemas.microsoft.com/office/drawing/2014/main" id="{76474249-3373-5C17-548B-12930ABB2C7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798104" y="1399598"/>
                <a:ext cx="2571750" cy="1409700"/>
              </a:xfrm>
              <a:prstGeom prst="rect">
                <a:avLst/>
              </a:prstGeom>
            </p:spPr>
          </p:pic>
          <p:sp>
            <p:nvSpPr>
              <p:cNvPr id="15" name="ZoneTexte 14">
                <a:extLst>
                  <a:ext uri="{FF2B5EF4-FFF2-40B4-BE49-F238E27FC236}">
                    <a16:creationId xmlns:a16="http://schemas.microsoft.com/office/drawing/2014/main" id="{DD4B6A23-F0CB-8068-9709-8ACFD6621BED}"/>
                  </a:ext>
                </a:extLst>
              </p:cNvPr>
              <p:cNvSpPr txBox="1"/>
              <p:nvPr/>
            </p:nvSpPr>
            <p:spPr>
              <a:xfrm>
                <a:off x="4840582" y="2302708"/>
                <a:ext cx="935112" cy="36933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fr-FR" dirty="0">
                    <a:solidFill>
                      <a:schemeClr val="accent4">
                        <a:lumMod val="60000"/>
                        <a:lumOff val="40000"/>
                      </a:schemeClr>
                    </a:solidFill>
                  </a:rPr>
                  <a:t>NAURU</a:t>
                </a:r>
              </a:p>
            </p:txBody>
          </p:sp>
        </p:grpSp>
      </p:grpSp>
      <p:grpSp>
        <p:nvGrpSpPr>
          <p:cNvPr id="26" name="Groupe 25">
            <a:extLst>
              <a:ext uri="{FF2B5EF4-FFF2-40B4-BE49-F238E27FC236}">
                <a16:creationId xmlns:a16="http://schemas.microsoft.com/office/drawing/2014/main" id="{6214D4D0-BED1-8C45-6606-397AE898B922}"/>
              </a:ext>
            </a:extLst>
          </p:cNvPr>
          <p:cNvGrpSpPr/>
          <p:nvPr/>
        </p:nvGrpSpPr>
        <p:grpSpPr>
          <a:xfrm>
            <a:off x="4993962" y="1489237"/>
            <a:ext cx="2162175" cy="2259953"/>
            <a:chOff x="-37533" y="3764892"/>
            <a:chExt cx="2162175" cy="2259953"/>
          </a:xfrm>
        </p:grpSpPr>
        <p:sp>
          <p:nvSpPr>
            <p:cNvPr id="9" name="Forme libre : forme 8">
              <a:extLst>
                <a:ext uri="{FF2B5EF4-FFF2-40B4-BE49-F238E27FC236}">
                  <a16:creationId xmlns:a16="http://schemas.microsoft.com/office/drawing/2014/main" id="{C20C5BC7-CD18-EE20-3802-01CCAB60BB5B}"/>
                </a:ext>
              </a:extLst>
            </p:cNvPr>
            <p:cNvSpPr/>
            <p:nvPr/>
          </p:nvSpPr>
          <p:spPr>
            <a:xfrm>
              <a:off x="-4602" y="3854851"/>
              <a:ext cx="0" cy="2169994"/>
            </a:xfrm>
            <a:custGeom>
              <a:avLst/>
              <a:gdLst>
                <a:gd name="connsiteX0" fmla="*/ 0 w 0"/>
                <a:gd name="connsiteY0" fmla="*/ 0 h 2169994"/>
                <a:gd name="connsiteX1" fmla="*/ 0 w 0"/>
                <a:gd name="connsiteY1" fmla="*/ 2169994 h 21699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2169994">
                  <a:moveTo>
                    <a:pt x="0" y="0"/>
                  </a:moveTo>
                  <a:lnTo>
                    <a:pt x="0" y="2169994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sz="2400"/>
            </a:p>
          </p:txBody>
        </p:sp>
        <p:grpSp>
          <p:nvGrpSpPr>
            <p:cNvPr id="16" name="Groupe 15">
              <a:extLst>
                <a:ext uri="{FF2B5EF4-FFF2-40B4-BE49-F238E27FC236}">
                  <a16:creationId xmlns:a16="http://schemas.microsoft.com/office/drawing/2014/main" id="{90C6851A-BB73-05F8-B9CD-77A4311F5E2A}"/>
                </a:ext>
              </a:extLst>
            </p:cNvPr>
            <p:cNvGrpSpPr/>
            <p:nvPr/>
          </p:nvGrpSpPr>
          <p:grpSpPr>
            <a:xfrm>
              <a:off x="-37533" y="3764892"/>
              <a:ext cx="2162175" cy="1409700"/>
              <a:chOff x="5058269" y="112942"/>
              <a:chExt cx="2162175" cy="1409700"/>
            </a:xfrm>
          </p:grpSpPr>
          <p:pic>
            <p:nvPicPr>
              <p:cNvPr id="17" name="Image 16" descr="Une image contenant drapeau&#10;&#10;Le contenu généré par l’IA peut être incorrect.">
                <a:extLst>
                  <a:ext uri="{FF2B5EF4-FFF2-40B4-BE49-F238E27FC236}">
                    <a16:creationId xmlns:a16="http://schemas.microsoft.com/office/drawing/2014/main" id="{1705F4A7-9C78-F6D3-9CCA-819C82347D9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058269" y="112942"/>
                <a:ext cx="2162175" cy="1409700"/>
              </a:xfrm>
              <a:prstGeom prst="rect">
                <a:avLst/>
              </a:prstGeom>
            </p:spPr>
          </p:pic>
          <p:sp>
            <p:nvSpPr>
              <p:cNvPr id="18" name="ZoneTexte 17">
                <a:extLst>
                  <a:ext uri="{FF2B5EF4-FFF2-40B4-BE49-F238E27FC236}">
                    <a16:creationId xmlns:a16="http://schemas.microsoft.com/office/drawing/2014/main" id="{5B6C755F-7714-34DA-1612-AE503EF209E4}"/>
                  </a:ext>
                </a:extLst>
              </p:cNvPr>
              <p:cNvSpPr txBox="1"/>
              <p:nvPr/>
            </p:nvSpPr>
            <p:spPr>
              <a:xfrm>
                <a:off x="5295094" y="996330"/>
                <a:ext cx="1688523" cy="36933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fr-FR" dirty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rPr>
                  <a:t>NICARAGUA</a:t>
                </a:r>
              </a:p>
            </p:txBody>
          </p:sp>
        </p:grpSp>
      </p:grpSp>
      <p:grpSp>
        <p:nvGrpSpPr>
          <p:cNvPr id="25" name="Groupe 24">
            <a:extLst>
              <a:ext uri="{FF2B5EF4-FFF2-40B4-BE49-F238E27FC236}">
                <a16:creationId xmlns:a16="http://schemas.microsoft.com/office/drawing/2014/main" id="{09CC9D46-2C57-3D54-D620-529AC11DBD0B}"/>
              </a:ext>
            </a:extLst>
          </p:cNvPr>
          <p:cNvGrpSpPr/>
          <p:nvPr/>
        </p:nvGrpSpPr>
        <p:grpSpPr>
          <a:xfrm flipH="1">
            <a:off x="7419617" y="3951708"/>
            <a:ext cx="2471375" cy="2332714"/>
            <a:chOff x="-18831" y="2743563"/>
            <a:chExt cx="1952625" cy="2332714"/>
          </a:xfrm>
        </p:grpSpPr>
        <p:sp>
          <p:nvSpPr>
            <p:cNvPr id="10" name="Forme libre : forme 9">
              <a:extLst>
                <a:ext uri="{FF2B5EF4-FFF2-40B4-BE49-F238E27FC236}">
                  <a16:creationId xmlns:a16="http://schemas.microsoft.com/office/drawing/2014/main" id="{27F8CEEB-80AE-53CC-A0F6-D5626A33671C}"/>
                </a:ext>
              </a:extLst>
            </p:cNvPr>
            <p:cNvSpPr/>
            <p:nvPr/>
          </p:nvSpPr>
          <p:spPr>
            <a:xfrm>
              <a:off x="11320" y="2906283"/>
              <a:ext cx="0" cy="2169994"/>
            </a:xfrm>
            <a:custGeom>
              <a:avLst/>
              <a:gdLst>
                <a:gd name="connsiteX0" fmla="*/ 0 w 0"/>
                <a:gd name="connsiteY0" fmla="*/ 0 h 2169994"/>
                <a:gd name="connsiteX1" fmla="*/ 0 w 0"/>
                <a:gd name="connsiteY1" fmla="*/ 2169994 h 21699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2169994">
                  <a:moveTo>
                    <a:pt x="0" y="0"/>
                  </a:moveTo>
                  <a:lnTo>
                    <a:pt x="0" y="2169994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sz="2400"/>
            </a:p>
          </p:txBody>
        </p:sp>
        <p:grpSp>
          <p:nvGrpSpPr>
            <p:cNvPr id="19" name="Groupe 18">
              <a:extLst>
                <a:ext uri="{FF2B5EF4-FFF2-40B4-BE49-F238E27FC236}">
                  <a16:creationId xmlns:a16="http://schemas.microsoft.com/office/drawing/2014/main" id="{2C15C403-A31C-4B0F-EB20-3A70C12AFE91}"/>
                </a:ext>
              </a:extLst>
            </p:cNvPr>
            <p:cNvGrpSpPr/>
            <p:nvPr/>
          </p:nvGrpSpPr>
          <p:grpSpPr>
            <a:xfrm>
              <a:off x="-18831" y="2743563"/>
              <a:ext cx="1952625" cy="1409700"/>
              <a:chOff x="-906646" y="-32768"/>
              <a:chExt cx="1952625" cy="1409700"/>
            </a:xfrm>
          </p:grpSpPr>
          <p:pic>
            <p:nvPicPr>
              <p:cNvPr id="20" name="Image 19" descr="Une image contenant drapeau, symbole&#10;&#10;Le contenu généré par l’IA peut être incorrect.">
                <a:extLst>
                  <a:ext uri="{FF2B5EF4-FFF2-40B4-BE49-F238E27FC236}">
                    <a16:creationId xmlns:a16="http://schemas.microsoft.com/office/drawing/2014/main" id="{226D8FAB-D25D-5A5C-5E79-DFF2816AF58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-906646" y="-32768"/>
                <a:ext cx="1952625" cy="1409700"/>
              </a:xfrm>
              <a:prstGeom prst="rect">
                <a:avLst/>
              </a:prstGeom>
            </p:spPr>
          </p:pic>
          <p:sp>
            <p:nvSpPr>
              <p:cNvPr id="21" name="ZoneTexte 20">
                <a:extLst>
                  <a:ext uri="{FF2B5EF4-FFF2-40B4-BE49-F238E27FC236}">
                    <a16:creationId xmlns:a16="http://schemas.microsoft.com/office/drawing/2014/main" id="{5775ED49-C102-73EF-E7D2-6BFC14A9F4E8}"/>
                  </a:ext>
                </a:extLst>
              </p:cNvPr>
              <p:cNvSpPr txBox="1"/>
              <p:nvPr/>
            </p:nvSpPr>
            <p:spPr>
              <a:xfrm>
                <a:off x="-487475" y="844892"/>
                <a:ext cx="1298917" cy="36933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fr-FR" dirty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rPr>
                  <a:t>NAMIBIE</a:t>
                </a:r>
              </a:p>
            </p:txBody>
          </p:sp>
        </p:grpSp>
      </p:grpSp>
      <p:grpSp>
        <p:nvGrpSpPr>
          <p:cNvPr id="34" name="Groupe 33">
            <a:extLst>
              <a:ext uri="{FF2B5EF4-FFF2-40B4-BE49-F238E27FC236}">
                <a16:creationId xmlns:a16="http://schemas.microsoft.com/office/drawing/2014/main" id="{BB34CB41-EB7F-BA1E-03BF-015C88F42411}"/>
              </a:ext>
            </a:extLst>
          </p:cNvPr>
          <p:cNvGrpSpPr/>
          <p:nvPr/>
        </p:nvGrpSpPr>
        <p:grpSpPr>
          <a:xfrm>
            <a:off x="473275" y="982771"/>
            <a:ext cx="5720077" cy="3727400"/>
            <a:chOff x="473275" y="982771"/>
            <a:chExt cx="5720077" cy="3727400"/>
          </a:xfrm>
        </p:grpSpPr>
        <p:pic>
          <p:nvPicPr>
            <p:cNvPr id="31" name="Image 30" descr="Une image contenant obscurité, nuit, feu d’artifice, flou&#10;&#10;Le contenu généré par l’IA peut être incorrect.">
              <a:extLst>
                <a:ext uri="{FF2B5EF4-FFF2-40B4-BE49-F238E27FC236}">
                  <a16:creationId xmlns:a16="http://schemas.microsoft.com/office/drawing/2014/main" id="{EE554624-30F7-259B-98E6-CF6362683ED9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duotone>
                <a:schemeClr val="accent2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10">
                      <a14:imgEffect>
                        <a14:colorTemperature colorTemp="112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46197" r="78453" b="7783"/>
            <a:stretch>
              <a:fillRect/>
            </a:stretch>
          </p:blipFill>
          <p:spPr>
            <a:xfrm>
              <a:off x="473275" y="2372625"/>
              <a:ext cx="1474719" cy="2337546"/>
            </a:xfrm>
            <a:prstGeom prst="rect">
              <a:avLst/>
            </a:prstGeom>
          </p:spPr>
        </p:pic>
        <p:pic>
          <p:nvPicPr>
            <p:cNvPr id="32" name="Image 31" descr="Une image contenant obscurité, nuit, feu d’artifice, flou&#10;&#10;Le contenu généré par l’IA peut être incorrect.">
              <a:extLst>
                <a:ext uri="{FF2B5EF4-FFF2-40B4-BE49-F238E27FC236}">
                  <a16:creationId xmlns:a16="http://schemas.microsoft.com/office/drawing/2014/main" id="{C8D15E4F-9645-80F0-92AA-70E31937E45D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duotone>
                <a:schemeClr val="accent4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10">
                      <a14:imgEffect>
                        <a14:colorTemperature colorTemp="112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8284" t="47114" b="9945"/>
            <a:stretch>
              <a:fillRect/>
            </a:stretch>
          </p:blipFill>
          <p:spPr>
            <a:xfrm>
              <a:off x="4865413" y="2678823"/>
              <a:ext cx="1327939" cy="1948858"/>
            </a:xfrm>
            <a:prstGeom prst="rect">
              <a:avLst/>
            </a:prstGeom>
          </p:spPr>
        </p:pic>
        <p:pic>
          <p:nvPicPr>
            <p:cNvPr id="33" name="Image 32" descr="Une image contenant obscurité, nuit, feu d’artifice, flou&#10;&#10;Le contenu généré par l’IA peut être incorrect.">
              <a:extLst>
                <a:ext uri="{FF2B5EF4-FFF2-40B4-BE49-F238E27FC236}">
                  <a16:creationId xmlns:a16="http://schemas.microsoft.com/office/drawing/2014/main" id="{CE552AD9-2955-66CD-E008-2AC2BDA5DB0E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extLst>
                <a:ext uri="{BEBA8EAE-BF5A-486C-A8C5-ECC9F3942E4B}">
                  <a14:imgProps xmlns:a14="http://schemas.microsoft.com/office/drawing/2010/main">
                    <a14:imgLayer r:embed="rId10">
                      <a14:imgEffect>
                        <a14:colorTemperature colorTemp="112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9338" r="18882" b="23740"/>
            <a:stretch>
              <a:fillRect/>
            </a:stretch>
          </p:blipFill>
          <p:spPr>
            <a:xfrm>
              <a:off x="1817743" y="982771"/>
              <a:ext cx="3170990" cy="291036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9662726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0000">
        <p14:vortex dir="r"/>
        <p:sndAc>
          <p:stSnd>
            <p:snd r:embed="rId2" name="03 Victoria.wav"/>
          </p:stSnd>
        </p:sndAc>
      </p:transition>
    </mc:Choice>
    <mc:Fallback xmlns="">
      <p:transition spd="slow" advTm="10000">
        <p:fade/>
        <p:sndAc>
          <p:stSnd>
            <p:snd r:embed="rId11" name="03 Victoria.wav"/>
          </p:stSnd>
        </p:sndAc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" name="Groupe 39">
            <a:extLst>
              <a:ext uri="{FF2B5EF4-FFF2-40B4-BE49-F238E27FC236}">
                <a16:creationId xmlns:a16="http://schemas.microsoft.com/office/drawing/2014/main" id="{EF5FE4EB-E235-EE46-D14D-35E435BF49D3}"/>
              </a:ext>
            </a:extLst>
          </p:cNvPr>
          <p:cNvGrpSpPr/>
          <p:nvPr/>
        </p:nvGrpSpPr>
        <p:grpSpPr>
          <a:xfrm>
            <a:off x="173892" y="2252203"/>
            <a:ext cx="2571750" cy="2259670"/>
            <a:chOff x="7438116" y="2840733"/>
            <a:chExt cx="2571750" cy="2259670"/>
          </a:xfrm>
        </p:grpSpPr>
        <p:sp>
          <p:nvSpPr>
            <p:cNvPr id="3" name="Forme libre : forme 2">
              <a:extLst>
                <a:ext uri="{FF2B5EF4-FFF2-40B4-BE49-F238E27FC236}">
                  <a16:creationId xmlns:a16="http://schemas.microsoft.com/office/drawing/2014/main" id="{23BF37F7-6646-AF8E-6D74-7239915A85F6}"/>
                </a:ext>
              </a:extLst>
            </p:cNvPr>
            <p:cNvSpPr/>
            <p:nvPr/>
          </p:nvSpPr>
          <p:spPr>
            <a:xfrm>
              <a:off x="7460809" y="2930409"/>
              <a:ext cx="0" cy="2169994"/>
            </a:xfrm>
            <a:custGeom>
              <a:avLst/>
              <a:gdLst>
                <a:gd name="connsiteX0" fmla="*/ 0 w 0"/>
                <a:gd name="connsiteY0" fmla="*/ 0 h 2169994"/>
                <a:gd name="connsiteX1" fmla="*/ 0 w 0"/>
                <a:gd name="connsiteY1" fmla="*/ 2169994 h 21699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2169994">
                  <a:moveTo>
                    <a:pt x="0" y="0"/>
                  </a:moveTo>
                  <a:lnTo>
                    <a:pt x="0" y="2169994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sz="2400"/>
            </a:p>
          </p:txBody>
        </p:sp>
        <p:grpSp>
          <p:nvGrpSpPr>
            <p:cNvPr id="7" name="Groupe 6">
              <a:extLst>
                <a:ext uri="{FF2B5EF4-FFF2-40B4-BE49-F238E27FC236}">
                  <a16:creationId xmlns:a16="http://schemas.microsoft.com/office/drawing/2014/main" id="{3CADE972-702F-F9AB-68DF-0CFF88F3F96E}"/>
                </a:ext>
              </a:extLst>
            </p:cNvPr>
            <p:cNvGrpSpPr/>
            <p:nvPr/>
          </p:nvGrpSpPr>
          <p:grpSpPr>
            <a:xfrm>
              <a:off x="7438116" y="2840733"/>
              <a:ext cx="2571750" cy="1409700"/>
              <a:chOff x="88167" y="1448196"/>
              <a:chExt cx="2571750" cy="1409700"/>
            </a:xfrm>
          </p:grpSpPr>
          <p:pic>
            <p:nvPicPr>
              <p:cNvPr id="8" name="Image 7" descr="Une image contenant drapeau, jaune, symbole&#10;&#10;Le contenu généré par l’IA peut être incorrect.">
                <a:extLst>
                  <a:ext uri="{FF2B5EF4-FFF2-40B4-BE49-F238E27FC236}">
                    <a16:creationId xmlns:a16="http://schemas.microsoft.com/office/drawing/2014/main" id="{298ECCB4-4600-52CB-EC61-16959C6EBE6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88167" y="1448196"/>
                <a:ext cx="2571750" cy="1409700"/>
              </a:xfrm>
              <a:prstGeom prst="rect">
                <a:avLst/>
              </a:prstGeom>
            </p:spPr>
          </p:pic>
          <p:sp>
            <p:nvSpPr>
              <p:cNvPr id="9" name="ZoneTexte 8">
                <a:extLst>
                  <a:ext uri="{FF2B5EF4-FFF2-40B4-BE49-F238E27FC236}">
                    <a16:creationId xmlns:a16="http://schemas.microsoft.com/office/drawing/2014/main" id="{37DB5C9E-2FEA-7A3F-E746-B354805BF5C5}"/>
                  </a:ext>
                </a:extLst>
              </p:cNvPr>
              <p:cNvSpPr txBox="1"/>
              <p:nvPr/>
            </p:nvSpPr>
            <p:spPr>
              <a:xfrm>
                <a:off x="640154" y="2261744"/>
                <a:ext cx="1053814" cy="36933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fr-FR" dirty="0"/>
                  <a:t>NIUE</a:t>
                </a:r>
              </a:p>
            </p:txBody>
          </p:sp>
        </p:grpSp>
      </p:grpSp>
      <p:grpSp>
        <p:nvGrpSpPr>
          <p:cNvPr id="41" name="Groupe 40">
            <a:extLst>
              <a:ext uri="{FF2B5EF4-FFF2-40B4-BE49-F238E27FC236}">
                <a16:creationId xmlns:a16="http://schemas.microsoft.com/office/drawing/2014/main" id="{AA6EA099-E78A-772F-AFA6-9DD242D1C638}"/>
              </a:ext>
            </a:extLst>
          </p:cNvPr>
          <p:cNvGrpSpPr/>
          <p:nvPr/>
        </p:nvGrpSpPr>
        <p:grpSpPr>
          <a:xfrm>
            <a:off x="7219198" y="2213371"/>
            <a:ext cx="2571750" cy="2298502"/>
            <a:chOff x="7343348" y="1126233"/>
            <a:chExt cx="2571750" cy="2298502"/>
          </a:xfrm>
        </p:grpSpPr>
        <p:sp>
          <p:nvSpPr>
            <p:cNvPr id="2" name="Forme libre : forme 1">
              <a:extLst>
                <a:ext uri="{FF2B5EF4-FFF2-40B4-BE49-F238E27FC236}">
                  <a16:creationId xmlns:a16="http://schemas.microsoft.com/office/drawing/2014/main" id="{E29146D4-1B18-1CFE-2263-04EA36D859EB}"/>
                </a:ext>
              </a:extLst>
            </p:cNvPr>
            <p:cNvSpPr/>
            <p:nvPr/>
          </p:nvSpPr>
          <p:spPr>
            <a:xfrm>
              <a:off x="7381965" y="1254741"/>
              <a:ext cx="0" cy="2169994"/>
            </a:xfrm>
            <a:custGeom>
              <a:avLst/>
              <a:gdLst>
                <a:gd name="connsiteX0" fmla="*/ 0 w 0"/>
                <a:gd name="connsiteY0" fmla="*/ 0 h 2169994"/>
                <a:gd name="connsiteX1" fmla="*/ 0 w 0"/>
                <a:gd name="connsiteY1" fmla="*/ 2169994 h 21699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2169994">
                  <a:moveTo>
                    <a:pt x="0" y="0"/>
                  </a:moveTo>
                  <a:lnTo>
                    <a:pt x="0" y="2169994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sz="2400" dirty="0"/>
            </a:p>
          </p:txBody>
        </p:sp>
        <p:grpSp>
          <p:nvGrpSpPr>
            <p:cNvPr id="10" name="Groupe 9">
              <a:extLst>
                <a:ext uri="{FF2B5EF4-FFF2-40B4-BE49-F238E27FC236}">
                  <a16:creationId xmlns:a16="http://schemas.microsoft.com/office/drawing/2014/main" id="{6E579470-7E00-B35B-A786-84FA0B2D8EF2}"/>
                </a:ext>
              </a:extLst>
            </p:cNvPr>
            <p:cNvGrpSpPr/>
            <p:nvPr/>
          </p:nvGrpSpPr>
          <p:grpSpPr>
            <a:xfrm>
              <a:off x="7343348" y="1126233"/>
              <a:ext cx="2571750" cy="1409700"/>
              <a:chOff x="-109507" y="2790584"/>
              <a:chExt cx="2571750" cy="1409700"/>
            </a:xfrm>
          </p:grpSpPr>
          <p:pic>
            <p:nvPicPr>
              <p:cNvPr id="11" name="Image 10" descr="Une image contenant sapin, vert&#10;&#10;Le contenu généré par l’IA peut être incorrect.">
                <a:extLst>
                  <a:ext uri="{FF2B5EF4-FFF2-40B4-BE49-F238E27FC236}">
                    <a16:creationId xmlns:a16="http://schemas.microsoft.com/office/drawing/2014/main" id="{FF339865-3100-FBB0-BAC9-1E89D413ADE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-109507" y="2790584"/>
                <a:ext cx="2571750" cy="1409700"/>
              </a:xfrm>
              <a:prstGeom prst="rect">
                <a:avLst/>
              </a:prstGeom>
            </p:spPr>
          </p:pic>
          <p:sp>
            <p:nvSpPr>
              <p:cNvPr id="12" name="ZoneTexte 11">
                <a:extLst>
                  <a:ext uri="{FF2B5EF4-FFF2-40B4-BE49-F238E27FC236}">
                    <a16:creationId xmlns:a16="http://schemas.microsoft.com/office/drawing/2014/main" id="{605ED199-413E-169E-FB64-63E773B7C4B2}"/>
                  </a:ext>
                </a:extLst>
              </p:cNvPr>
              <p:cNvSpPr txBox="1"/>
              <p:nvPr/>
            </p:nvSpPr>
            <p:spPr>
              <a:xfrm>
                <a:off x="625019" y="3735538"/>
                <a:ext cx="1310430" cy="36933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fr-FR" dirty="0"/>
                  <a:t>NORFOLK</a:t>
                </a:r>
              </a:p>
            </p:txBody>
          </p:sp>
        </p:grpSp>
      </p:grpSp>
      <p:grpSp>
        <p:nvGrpSpPr>
          <p:cNvPr id="39" name="Groupe 38">
            <a:extLst>
              <a:ext uri="{FF2B5EF4-FFF2-40B4-BE49-F238E27FC236}">
                <a16:creationId xmlns:a16="http://schemas.microsoft.com/office/drawing/2014/main" id="{718DAA93-D3C9-4EED-FB4F-F9BDD35DB6C2}"/>
              </a:ext>
            </a:extLst>
          </p:cNvPr>
          <p:cNvGrpSpPr/>
          <p:nvPr/>
        </p:nvGrpSpPr>
        <p:grpSpPr>
          <a:xfrm>
            <a:off x="4364155" y="1380275"/>
            <a:ext cx="2571750" cy="2298502"/>
            <a:chOff x="4195653" y="1126233"/>
            <a:chExt cx="2571750" cy="2298502"/>
          </a:xfrm>
        </p:grpSpPr>
        <p:sp>
          <p:nvSpPr>
            <p:cNvPr id="4" name="Forme libre : forme 3">
              <a:extLst>
                <a:ext uri="{FF2B5EF4-FFF2-40B4-BE49-F238E27FC236}">
                  <a16:creationId xmlns:a16="http://schemas.microsoft.com/office/drawing/2014/main" id="{7BCF7F6E-1544-57C2-56D6-2647D1FC598C}"/>
                </a:ext>
              </a:extLst>
            </p:cNvPr>
            <p:cNvSpPr/>
            <p:nvPr/>
          </p:nvSpPr>
          <p:spPr>
            <a:xfrm>
              <a:off x="4234269" y="1254741"/>
              <a:ext cx="0" cy="2169994"/>
            </a:xfrm>
            <a:custGeom>
              <a:avLst/>
              <a:gdLst>
                <a:gd name="connsiteX0" fmla="*/ 0 w 0"/>
                <a:gd name="connsiteY0" fmla="*/ 0 h 2169994"/>
                <a:gd name="connsiteX1" fmla="*/ 0 w 0"/>
                <a:gd name="connsiteY1" fmla="*/ 2169994 h 21699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2169994">
                  <a:moveTo>
                    <a:pt x="0" y="0"/>
                  </a:moveTo>
                  <a:lnTo>
                    <a:pt x="0" y="2169994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sz="2400"/>
            </a:p>
          </p:txBody>
        </p:sp>
        <p:grpSp>
          <p:nvGrpSpPr>
            <p:cNvPr id="13" name="Groupe 12">
              <a:extLst>
                <a:ext uri="{FF2B5EF4-FFF2-40B4-BE49-F238E27FC236}">
                  <a16:creationId xmlns:a16="http://schemas.microsoft.com/office/drawing/2014/main" id="{1664262A-CE3F-7111-A9A1-E1EBD1950120}"/>
                </a:ext>
              </a:extLst>
            </p:cNvPr>
            <p:cNvGrpSpPr/>
            <p:nvPr/>
          </p:nvGrpSpPr>
          <p:grpSpPr>
            <a:xfrm>
              <a:off x="4195653" y="1126233"/>
              <a:ext cx="2571750" cy="1409700"/>
              <a:chOff x="5542118" y="-68144"/>
              <a:chExt cx="2571750" cy="1409700"/>
            </a:xfrm>
          </p:grpSpPr>
          <p:pic>
            <p:nvPicPr>
              <p:cNvPr id="14" name="Image 13" descr="Une image contenant orthèse&#10;&#10;Le contenu généré par l’IA peut être incorrect.">
                <a:extLst>
                  <a:ext uri="{FF2B5EF4-FFF2-40B4-BE49-F238E27FC236}">
                    <a16:creationId xmlns:a16="http://schemas.microsoft.com/office/drawing/2014/main" id="{C0549BA7-7357-EFD3-991C-0D75A749F6F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542118" y="-68144"/>
                <a:ext cx="2571750" cy="1409700"/>
              </a:xfrm>
              <a:prstGeom prst="rect">
                <a:avLst/>
              </a:prstGeom>
            </p:spPr>
          </p:pic>
          <p:sp>
            <p:nvSpPr>
              <p:cNvPr id="15" name="ZoneTexte 14">
                <a:extLst>
                  <a:ext uri="{FF2B5EF4-FFF2-40B4-BE49-F238E27FC236}">
                    <a16:creationId xmlns:a16="http://schemas.microsoft.com/office/drawing/2014/main" id="{CD85DEEF-13FC-752E-2E77-7EC20A6AD17C}"/>
                  </a:ext>
                </a:extLst>
              </p:cNvPr>
              <p:cNvSpPr txBox="1"/>
              <p:nvPr/>
            </p:nvSpPr>
            <p:spPr>
              <a:xfrm>
                <a:off x="6229336" y="551648"/>
                <a:ext cx="1310430" cy="36933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fr-FR" dirty="0"/>
                  <a:t>NIGERIA</a:t>
                </a:r>
              </a:p>
            </p:txBody>
          </p:sp>
        </p:grpSp>
      </p:grpSp>
      <p:grpSp>
        <p:nvGrpSpPr>
          <p:cNvPr id="38" name="Groupe 37">
            <a:extLst>
              <a:ext uri="{FF2B5EF4-FFF2-40B4-BE49-F238E27FC236}">
                <a16:creationId xmlns:a16="http://schemas.microsoft.com/office/drawing/2014/main" id="{C6F059EC-77D0-6838-F36C-1A267E231608}"/>
              </a:ext>
            </a:extLst>
          </p:cNvPr>
          <p:cNvGrpSpPr/>
          <p:nvPr/>
        </p:nvGrpSpPr>
        <p:grpSpPr>
          <a:xfrm>
            <a:off x="1728176" y="2822807"/>
            <a:ext cx="1987275" cy="2277596"/>
            <a:chOff x="1728176" y="2822807"/>
            <a:chExt cx="1987275" cy="2277596"/>
          </a:xfrm>
        </p:grpSpPr>
        <p:sp>
          <p:nvSpPr>
            <p:cNvPr id="5" name="Forme libre : forme 4">
              <a:extLst>
                <a:ext uri="{FF2B5EF4-FFF2-40B4-BE49-F238E27FC236}">
                  <a16:creationId xmlns:a16="http://schemas.microsoft.com/office/drawing/2014/main" id="{5048F5EB-B007-99F9-9955-F6EF992DCB0A}"/>
                </a:ext>
              </a:extLst>
            </p:cNvPr>
            <p:cNvSpPr/>
            <p:nvPr/>
          </p:nvSpPr>
          <p:spPr>
            <a:xfrm>
              <a:off x="1815099" y="2930409"/>
              <a:ext cx="0" cy="2169994"/>
            </a:xfrm>
            <a:custGeom>
              <a:avLst/>
              <a:gdLst>
                <a:gd name="connsiteX0" fmla="*/ 0 w 0"/>
                <a:gd name="connsiteY0" fmla="*/ 0 h 2169994"/>
                <a:gd name="connsiteX1" fmla="*/ 0 w 0"/>
                <a:gd name="connsiteY1" fmla="*/ 2169994 h 21699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2169994">
                  <a:moveTo>
                    <a:pt x="0" y="0"/>
                  </a:moveTo>
                  <a:lnTo>
                    <a:pt x="0" y="2169994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sz="2400"/>
            </a:p>
          </p:txBody>
        </p:sp>
        <p:grpSp>
          <p:nvGrpSpPr>
            <p:cNvPr id="25" name="Groupe 24">
              <a:extLst>
                <a:ext uri="{FF2B5EF4-FFF2-40B4-BE49-F238E27FC236}">
                  <a16:creationId xmlns:a16="http://schemas.microsoft.com/office/drawing/2014/main" id="{4F6487BD-591E-C24C-1EC7-1A2F1B3DD289}"/>
                </a:ext>
              </a:extLst>
            </p:cNvPr>
            <p:cNvGrpSpPr/>
            <p:nvPr/>
          </p:nvGrpSpPr>
          <p:grpSpPr>
            <a:xfrm>
              <a:off x="1728176" y="2822807"/>
              <a:ext cx="1987275" cy="1409700"/>
              <a:chOff x="3341543" y="-56771"/>
              <a:chExt cx="1234472" cy="1409700"/>
            </a:xfrm>
          </p:grpSpPr>
          <p:pic>
            <p:nvPicPr>
              <p:cNvPr id="26" name="Image 25" descr="Une image contenant drapeau, Carmin&#10;&#10;Le contenu généré par l’IA peut être incorrect.">
                <a:extLst>
                  <a:ext uri="{FF2B5EF4-FFF2-40B4-BE49-F238E27FC236}">
                    <a16:creationId xmlns:a16="http://schemas.microsoft.com/office/drawing/2014/main" id="{8F5A3AC8-007D-23EA-7394-FAFF3853677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341543" y="-56771"/>
                <a:ext cx="1143000" cy="1409700"/>
              </a:xfrm>
              <a:prstGeom prst="rect">
                <a:avLst/>
              </a:prstGeom>
            </p:spPr>
          </p:pic>
          <p:sp>
            <p:nvSpPr>
              <p:cNvPr id="27" name="ZoneTexte 26">
                <a:extLst>
                  <a:ext uri="{FF2B5EF4-FFF2-40B4-BE49-F238E27FC236}">
                    <a16:creationId xmlns:a16="http://schemas.microsoft.com/office/drawing/2014/main" id="{F65DF3E9-05C1-4968-E0FF-B1027E60DA4F}"/>
                  </a:ext>
                </a:extLst>
              </p:cNvPr>
              <p:cNvSpPr txBox="1"/>
              <p:nvPr/>
            </p:nvSpPr>
            <p:spPr>
              <a:xfrm>
                <a:off x="3449535" y="951162"/>
                <a:ext cx="1126480" cy="36933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fr-FR" dirty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rPr>
                  <a:t>NEPAL</a:t>
                </a:r>
              </a:p>
            </p:txBody>
          </p:sp>
        </p:grpSp>
      </p:grpSp>
      <p:grpSp>
        <p:nvGrpSpPr>
          <p:cNvPr id="37" name="Groupe 36">
            <a:extLst>
              <a:ext uri="{FF2B5EF4-FFF2-40B4-BE49-F238E27FC236}">
                <a16:creationId xmlns:a16="http://schemas.microsoft.com/office/drawing/2014/main" id="{72CADD0F-191F-1C2B-38B6-665A76D2A557}"/>
              </a:ext>
            </a:extLst>
          </p:cNvPr>
          <p:cNvGrpSpPr/>
          <p:nvPr/>
        </p:nvGrpSpPr>
        <p:grpSpPr>
          <a:xfrm>
            <a:off x="331055" y="67963"/>
            <a:ext cx="1952625" cy="2349346"/>
            <a:chOff x="1016405" y="1431033"/>
            <a:chExt cx="1952625" cy="2349346"/>
          </a:xfrm>
        </p:grpSpPr>
        <p:sp>
          <p:nvSpPr>
            <p:cNvPr id="6" name="Forme libre : forme 5">
              <a:extLst>
                <a:ext uri="{FF2B5EF4-FFF2-40B4-BE49-F238E27FC236}">
                  <a16:creationId xmlns:a16="http://schemas.microsoft.com/office/drawing/2014/main" id="{4EA3DDC3-BD37-9D53-6046-4B2941B0B026}"/>
                </a:ext>
              </a:extLst>
            </p:cNvPr>
            <p:cNvSpPr/>
            <p:nvPr/>
          </p:nvSpPr>
          <p:spPr>
            <a:xfrm>
              <a:off x="1030053" y="1610385"/>
              <a:ext cx="0" cy="2169994"/>
            </a:xfrm>
            <a:custGeom>
              <a:avLst/>
              <a:gdLst>
                <a:gd name="connsiteX0" fmla="*/ 0 w 0"/>
                <a:gd name="connsiteY0" fmla="*/ 0 h 2169994"/>
                <a:gd name="connsiteX1" fmla="*/ 0 w 0"/>
                <a:gd name="connsiteY1" fmla="*/ 2169994 h 21699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2169994">
                  <a:moveTo>
                    <a:pt x="0" y="0"/>
                  </a:moveTo>
                  <a:lnTo>
                    <a:pt x="0" y="2169994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sz="2400"/>
            </a:p>
          </p:txBody>
        </p:sp>
        <p:grpSp>
          <p:nvGrpSpPr>
            <p:cNvPr id="34" name="Groupe 33">
              <a:extLst>
                <a:ext uri="{FF2B5EF4-FFF2-40B4-BE49-F238E27FC236}">
                  <a16:creationId xmlns:a16="http://schemas.microsoft.com/office/drawing/2014/main" id="{BB27D180-773A-7686-EA6C-548F3CFE1DEC}"/>
                </a:ext>
              </a:extLst>
            </p:cNvPr>
            <p:cNvGrpSpPr/>
            <p:nvPr/>
          </p:nvGrpSpPr>
          <p:grpSpPr>
            <a:xfrm>
              <a:off x="1016405" y="1431033"/>
              <a:ext cx="1952625" cy="1409700"/>
              <a:chOff x="1374042" y="-299686"/>
              <a:chExt cx="1952625" cy="1409700"/>
            </a:xfrm>
          </p:grpSpPr>
          <p:pic>
            <p:nvPicPr>
              <p:cNvPr id="35" name="Image 34" descr="Une image contenant drapeau&#10;&#10;Le contenu généré par l’IA peut être incorrect.">
                <a:extLst>
                  <a:ext uri="{FF2B5EF4-FFF2-40B4-BE49-F238E27FC236}">
                    <a16:creationId xmlns:a16="http://schemas.microsoft.com/office/drawing/2014/main" id="{C25DFC40-D8C9-40A8-4635-34A058C49BF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374042" y="-299686"/>
                <a:ext cx="1952625" cy="1409700"/>
              </a:xfrm>
              <a:prstGeom prst="rect">
                <a:avLst/>
              </a:prstGeom>
            </p:spPr>
          </p:pic>
          <p:sp>
            <p:nvSpPr>
              <p:cNvPr id="36" name="ZoneTexte 35">
                <a:extLst>
                  <a:ext uri="{FF2B5EF4-FFF2-40B4-BE49-F238E27FC236}">
                    <a16:creationId xmlns:a16="http://schemas.microsoft.com/office/drawing/2014/main" id="{7F2FC475-E1DF-D7C1-16DF-92983B91FE0C}"/>
                  </a:ext>
                </a:extLst>
              </p:cNvPr>
              <p:cNvSpPr txBox="1"/>
              <p:nvPr/>
            </p:nvSpPr>
            <p:spPr>
              <a:xfrm>
                <a:off x="1773582" y="575944"/>
                <a:ext cx="1107608" cy="36933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fr-FR" dirty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rPr>
                  <a:t>NIGER</a:t>
                </a:r>
              </a:p>
            </p:txBody>
          </p:sp>
        </p:grpSp>
      </p:grpSp>
      <p:pic>
        <p:nvPicPr>
          <p:cNvPr id="17" name="Image 16" descr="Une image contenant noir, silhouette, blanc, art&#10;&#10;Le contenu généré par l’IA peut être incorrect.">
            <a:extLst>
              <a:ext uri="{FF2B5EF4-FFF2-40B4-BE49-F238E27FC236}">
                <a16:creationId xmlns:a16="http://schemas.microsoft.com/office/drawing/2014/main" id="{EE85A828-4F23-30BC-20CC-E0F6F18F7C27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7344" y="2993449"/>
            <a:ext cx="953203" cy="1399640"/>
          </a:xfrm>
          <a:prstGeom prst="rect">
            <a:avLst/>
          </a:prstGeom>
        </p:spPr>
      </p:pic>
      <p:pic>
        <p:nvPicPr>
          <p:cNvPr id="19" name="Image 18" descr="Une image contenant vélo&#10;&#10;Le contenu généré par l’IA peut être incorrect.">
            <a:extLst>
              <a:ext uri="{FF2B5EF4-FFF2-40B4-BE49-F238E27FC236}">
                <a16:creationId xmlns:a16="http://schemas.microsoft.com/office/drawing/2014/main" id="{55616C35-86FE-794C-CE76-529D370BCB12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5121" y="3650526"/>
            <a:ext cx="2512765" cy="23972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60036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0000">
        <p14:vortex dir="r"/>
      </p:transition>
    </mc:Choice>
    <mc:Fallback xmlns="">
      <p:transition spd="slow" advTm="10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Groupe 28">
            <a:extLst>
              <a:ext uri="{FF2B5EF4-FFF2-40B4-BE49-F238E27FC236}">
                <a16:creationId xmlns:a16="http://schemas.microsoft.com/office/drawing/2014/main" id="{3A8DC115-C3B9-EA4D-B023-C5EC96C6B97A}"/>
              </a:ext>
            </a:extLst>
          </p:cNvPr>
          <p:cNvGrpSpPr/>
          <p:nvPr/>
        </p:nvGrpSpPr>
        <p:grpSpPr>
          <a:xfrm flipH="1">
            <a:off x="7959696" y="3429000"/>
            <a:ext cx="1989480" cy="2248746"/>
            <a:chOff x="3250586" y="4014057"/>
            <a:chExt cx="2620289" cy="2248746"/>
          </a:xfrm>
        </p:grpSpPr>
        <p:sp>
          <p:nvSpPr>
            <p:cNvPr id="2" name="Forme libre : forme 1">
              <a:extLst>
                <a:ext uri="{FF2B5EF4-FFF2-40B4-BE49-F238E27FC236}">
                  <a16:creationId xmlns:a16="http://schemas.microsoft.com/office/drawing/2014/main" id="{6893F687-1283-1A95-E022-8FBE96BC27ED}"/>
                </a:ext>
              </a:extLst>
            </p:cNvPr>
            <p:cNvSpPr/>
            <p:nvPr/>
          </p:nvSpPr>
          <p:spPr>
            <a:xfrm>
              <a:off x="3333192" y="4092809"/>
              <a:ext cx="0" cy="2169994"/>
            </a:xfrm>
            <a:custGeom>
              <a:avLst/>
              <a:gdLst>
                <a:gd name="connsiteX0" fmla="*/ 0 w 0"/>
                <a:gd name="connsiteY0" fmla="*/ 0 h 2169994"/>
                <a:gd name="connsiteX1" fmla="*/ 0 w 0"/>
                <a:gd name="connsiteY1" fmla="*/ 2169994 h 21699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2169994">
                  <a:moveTo>
                    <a:pt x="0" y="0"/>
                  </a:moveTo>
                  <a:lnTo>
                    <a:pt x="0" y="2169994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sz="2400">
                <a:solidFill>
                  <a:schemeClr val="tx2">
                    <a:lumMod val="25000"/>
                    <a:lumOff val="75000"/>
                  </a:schemeClr>
                </a:solidFill>
              </a:endParaRPr>
            </a:p>
          </p:txBody>
        </p:sp>
        <p:grpSp>
          <p:nvGrpSpPr>
            <p:cNvPr id="7" name="Groupe 6">
              <a:extLst>
                <a:ext uri="{FF2B5EF4-FFF2-40B4-BE49-F238E27FC236}">
                  <a16:creationId xmlns:a16="http://schemas.microsoft.com/office/drawing/2014/main" id="{3B28B6D8-85C7-30AB-7921-3FCF4A36A7AB}"/>
                </a:ext>
              </a:extLst>
            </p:cNvPr>
            <p:cNvGrpSpPr/>
            <p:nvPr/>
          </p:nvGrpSpPr>
          <p:grpSpPr>
            <a:xfrm>
              <a:off x="3250586" y="4014057"/>
              <a:ext cx="2620289" cy="1409700"/>
              <a:chOff x="2395915" y="365089"/>
              <a:chExt cx="2620289" cy="1409700"/>
            </a:xfrm>
          </p:grpSpPr>
          <p:pic>
            <p:nvPicPr>
              <p:cNvPr id="8" name="Image 7" descr="Une image contenant drapeau, symbole, Carmin&#10;&#10;Le contenu généré par l’IA peut être incorrect.">
                <a:extLst>
                  <a:ext uri="{FF2B5EF4-FFF2-40B4-BE49-F238E27FC236}">
                    <a16:creationId xmlns:a16="http://schemas.microsoft.com/office/drawing/2014/main" id="{991832BA-D10F-3D4C-B1B6-10329A41297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444454" y="365089"/>
                <a:ext cx="2571750" cy="1409700"/>
              </a:xfrm>
              <a:prstGeom prst="rect">
                <a:avLst/>
              </a:prstGeom>
            </p:spPr>
          </p:pic>
          <p:sp>
            <p:nvSpPr>
              <p:cNvPr id="9" name="ZoneTexte 8">
                <a:extLst>
                  <a:ext uri="{FF2B5EF4-FFF2-40B4-BE49-F238E27FC236}">
                    <a16:creationId xmlns:a16="http://schemas.microsoft.com/office/drawing/2014/main" id="{036D0D3E-333B-3FBE-53CE-784BB6318693}"/>
                  </a:ext>
                </a:extLst>
              </p:cNvPr>
              <p:cNvSpPr txBox="1"/>
              <p:nvPr/>
            </p:nvSpPr>
            <p:spPr>
              <a:xfrm>
                <a:off x="2395915" y="943487"/>
                <a:ext cx="2337449" cy="36933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fr-FR" dirty="0">
                    <a:solidFill>
                      <a:schemeClr val="tx2">
                        <a:lumMod val="25000"/>
                        <a:lumOff val="75000"/>
                      </a:schemeClr>
                    </a:solidFill>
                  </a:rPr>
                  <a:t>NOUVELLE ZELANDE</a:t>
                </a:r>
              </a:p>
            </p:txBody>
          </p:sp>
        </p:grpSp>
      </p:grpSp>
      <p:grpSp>
        <p:nvGrpSpPr>
          <p:cNvPr id="28" name="Groupe 27">
            <a:extLst>
              <a:ext uri="{FF2B5EF4-FFF2-40B4-BE49-F238E27FC236}">
                <a16:creationId xmlns:a16="http://schemas.microsoft.com/office/drawing/2014/main" id="{908A2C6D-D427-3750-02A9-F055DC2D1920}"/>
              </a:ext>
            </a:extLst>
          </p:cNvPr>
          <p:cNvGrpSpPr/>
          <p:nvPr/>
        </p:nvGrpSpPr>
        <p:grpSpPr>
          <a:xfrm>
            <a:off x="0" y="2083805"/>
            <a:ext cx="3158669" cy="2169994"/>
            <a:chOff x="430369" y="3773330"/>
            <a:chExt cx="3158669" cy="2169994"/>
          </a:xfrm>
        </p:grpSpPr>
        <p:sp>
          <p:nvSpPr>
            <p:cNvPr id="3" name="Forme libre : forme 2">
              <a:extLst>
                <a:ext uri="{FF2B5EF4-FFF2-40B4-BE49-F238E27FC236}">
                  <a16:creationId xmlns:a16="http://schemas.microsoft.com/office/drawing/2014/main" id="{09EF2F4E-DC45-F77B-987A-417E9DC3CD39}"/>
                </a:ext>
              </a:extLst>
            </p:cNvPr>
            <p:cNvSpPr/>
            <p:nvPr/>
          </p:nvSpPr>
          <p:spPr>
            <a:xfrm>
              <a:off x="514012" y="3773330"/>
              <a:ext cx="0" cy="2169994"/>
            </a:xfrm>
            <a:custGeom>
              <a:avLst/>
              <a:gdLst>
                <a:gd name="connsiteX0" fmla="*/ 0 w 0"/>
                <a:gd name="connsiteY0" fmla="*/ 0 h 2169994"/>
                <a:gd name="connsiteX1" fmla="*/ 0 w 0"/>
                <a:gd name="connsiteY1" fmla="*/ 2169994 h 21699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2169994">
                  <a:moveTo>
                    <a:pt x="0" y="0"/>
                  </a:moveTo>
                  <a:lnTo>
                    <a:pt x="0" y="2169994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sz="2400"/>
            </a:p>
          </p:txBody>
        </p:sp>
        <p:grpSp>
          <p:nvGrpSpPr>
            <p:cNvPr id="10" name="Groupe 9">
              <a:extLst>
                <a:ext uri="{FF2B5EF4-FFF2-40B4-BE49-F238E27FC236}">
                  <a16:creationId xmlns:a16="http://schemas.microsoft.com/office/drawing/2014/main" id="{EB2999B8-7B26-F4A1-98A4-FA98DC5AF1CD}"/>
                </a:ext>
              </a:extLst>
            </p:cNvPr>
            <p:cNvGrpSpPr/>
            <p:nvPr/>
          </p:nvGrpSpPr>
          <p:grpSpPr>
            <a:xfrm>
              <a:off x="430369" y="3773330"/>
              <a:ext cx="3158669" cy="1409700"/>
              <a:chOff x="8017057" y="-72730"/>
              <a:chExt cx="2612431" cy="1409700"/>
            </a:xfrm>
          </p:grpSpPr>
          <p:pic>
            <p:nvPicPr>
              <p:cNvPr id="11" name="Image 10" descr="Une image contenant Marron, rouge, symbole, drapeau&#10;&#10;Le contenu généré par l’IA peut être incorrect.">
                <a:extLst>
                  <a:ext uri="{FF2B5EF4-FFF2-40B4-BE49-F238E27FC236}">
                    <a16:creationId xmlns:a16="http://schemas.microsoft.com/office/drawing/2014/main" id="{1FE6B18D-2EB5-79E4-FDAF-D70005832ED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8017057" y="-72730"/>
                <a:ext cx="1800225" cy="1409700"/>
              </a:xfrm>
              <a:prstGeom prst="rect">
                <a:avLst/>
              </a:prstGeom>
            </p:spPr>
          </p:pic>
          <p:sp>
            <p:nvSpPr>
              <p:cNvPr id="12" name="ZoneTexte 11">
                <a:extLst>
                  <a:ext uri="{FF2B5EF4-FFF2-40B4-BE49-F238E27FC236}">
                    <a16:creationId xmlns:a16="http://schemas.microsoft.com/office/drawing/2014/main" id="{51B719E3-420D-88C4-6E45-0E4B026B8DB1}"/>
                  </a:ext>
                </a:extLst>
              </p:cNvPr>
              <p:cNvSpPr txBox="1"/>
              <p:nvPr/>
            </p:nvSpPr>
            <p:spPr>
              <a:xfrm>
                <a:off x="8660186" y="872847"/>
                <a:ext cx="1969302" cy="36933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fr-FR" dirty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rPr>
                  <a:t>NORVEGE</a:t>
                </a:r>
              </a:p>
            </p:txBody>
          </p:sp>
        </p:grpSp>
      </p:grpSp>
      <p:grpSp>
        <p:nvGrpSpPr>
          <p:cNvPr id="25" name="Groupe 24">
            <a:extLst>
              <a:ext uri="{FF2B5EF4-FFF2-40B4-BE49-F238E27FC236}">
                <a16:creationId xmlns:a16="http://schemas.microsoft.com/office/drawing/2014/main" id="{2E7D3D20-ABA1-142D-9446-E9AF1B3CB3CA}"/>
              </a:ext>
            </a:extLst>
          </p:cNvPr>
          <p:cNvGrpSpPr/>
          <p:nvPr/>
        </p:nvGrpSpPr>
        <p:grpSpPr>
          <a:xfrm>
            <a:off x="14405" y="426547"/>
            <a:ext cx="2571750" cy="2300138"/>
            <a:chOff x="974112" y="227205"/>
            <a:chExt cx="2571750" cy="2300138"/>
          </a:xfrm>
        </p:grpSpPr>
        <p:sp>
          <p:nvSpPr>
            <p:cNvPr id="6" name="Forme libre : forme 5">
              <a:extLst>
                <a:ext uri="{FF2B5EF4-FFF2-40B4-BE49-F238E27FC236}">
                  <a16:creationId xmlns:a16="http://schemas.microsoft.com/office/drawing/2014/main" id="{F5D9A6BA-E9F3-14A2-36CD-3710E99CE3FB}"/>
                </a:ext>
              </a:extLst>
            </p:cNvPr>
            <p:cNvSpPr/>
            <p:nvPr/>
          </p:nvSpPr>
          <p:spPr>
            <a:xfrm>
              <a:off x="1001408" y="357349"/>
              <a:ext cx="0" cy="2169994"/>
            </a:xfrm>
            <a:custGeom>
              <a:avLst/>
              <a:gdLst>
                <a:gd name="connsiteX0" fmla="*/ 0 w 0"/>
                <a:gd name="connsiteY0" fmla="*/ 0 h 2169994"/>
                <a:gd name="connsiteX1" fmla="*/ 0 w 0"/>
                <a:gd name="connsiteY1" fmla="*/ 2169994 h 21699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2169994">
                  <a:moveTo>
                    <a:pt x="0" y="0"/>
                  </a:moveTo>
                  <a:lnTo>
                    <a:pt x="0" y="2169994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sz="2400"/>
            </a:p>
          </p:txBody>
        </p:sp>
        <p:grpSp>
          <p:nvGrpSpPr>
            <p:cNvPr id="16" name="Groupe 15">
              <a:extLst>
                <a:ext uri="{FF2B5EF4-FFF2-40B4-BE49-F238E27FC236}">
                  <a16:creationId xmlns:a16="http://schemas.microsoft.com/office/drawing/2014/main" id="{F97FFFF4-B069-E750-513D-7E1171172D88}"/>
                </a:ext>
              </a:extLst>
            </p:cNvPr>
            <p:cNvGrpSpPr/>
            <p:nvPr/>
          </p:nvGrpSpPr>
          <p:grpSpPr>
            <a:xfrm>
              <a:off x="974112" y="227205"/>
              <a:ext cx="2571750" cy="1419225"/>
              <a:chOff x="2878639" y="1459380"/>
              <a:chExt cx="2571750" cy="1419225"/>
            </a:xfrm>
          </p:grpSpPr>
          <p:pic>
            <p:nvPicPr>
              <p:cNvPr id="17" name="Image 16" descr="Une image contenant drapeau, symbole&#10;&#10;Le contenu généré par l’IA peut être incorrect.">
                <a:extLst>
                  <a:ext uri="{FF2B5EF4-FFF2-40B4-BE49-F238E27FC236}">
                    <a16:creationId xmlns:a16="http://schemas.microsoft.com/office/drawing/2014/main" id="{3D7FE410-D5B4-315A-5AB7-BBF895B6C35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878639" y="1459380"/>
                <a:ext cx="2571750" cy="1419225"/>
              </a:xfrm>
              <a:prstGeom prst="rect">
                <a:avLst/>
              </a:prstGeom>
            </p:spPr>
          </p:pic>
          <p:sp>
            <p:nvSpPr>
              <p:cNvPr id="18" name="ZoneTexte 17">
                <a:extLst>
                  <a:ext uri="{FF2B5EF4-FFF2-40B4-BE49-F238E27FC236}">
                    <a16:creationId xmlns:a16="http://schemas.microsoft.com/office/drawing/2014/main" id="{A324F474-E1BA-8B84-2C65-DF4B0C5938EB}"/>
                  </a:ext>
                </a:extLst>
              </p:cNvPr>
              <p:cNvSpPr txBox="1"/>
              <p:nvPr/>
            </p:nvSpPr>
            <p:spPr>
              <a:xfrm>
                <a:off x="3243916" y="2332071"/>
                <a:ext cx="1959736" cy="36933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fr-FR" dirty="0">
                    <a:solidFill>
                      <a:srgbClr val="C00000"/>
                    </a:solidFill>
                  </a:rPr>
                  <a:t>OCEAN INDIEN</a:t>
                </a:r>
              </a:p>
            </p:txBody>
          </p:sp>
        </p:grpSp>
      </p:grpSp>
      <p:grpSp>
        <p:nvGrpSpPr>
          <p:cNvPr id="27" name="Groupe 26">
            <a:extLst>
              <a:ext uri="{FF2B5EF4-FFF2-40B4-BE49-F238E27FC236}">
                <a16:creationId xmlns:a16="http://schemas.microsoft.com/office/drawing/2014/main" id="{AD0498BF-7B9E-9EE6-7582-E5DA0CFF631E}"/>
              </a:ext>
            </a:extLst>
          </p:cNvPr>
          <p:cNvGrpSpPr/>
          <p:nvPr/>
        </p:nvGrpSpPr>
        <p:grpSpPr>
          <a:xfrm>
            <a:off x="7165667" y="1759102"/>
            <a:ext cx="1952625" cy="2333707"/>
            <a:chOff x="6930488" y="1278633"/>
            <a:chExt cx="1952625" cy="2333707"/>
          </a:xfrm>
        </p:grpSpPr>
        <p:sp>
          <p:nvSpPr>
            <p:cNvPr id="4" name="Forme libre : forme 3">
              <a:extLst>
                <a:ext uri="{FF2B5EF4-FFF2-40B4-BE49-F238E27FC236}">
                  <a16:creationId xmlns:a16="http://schemas.microsoft.com/office/drawing/2014/main" id="{D622F8F9-171E-DB9F-66B8-EFFB1439644A}"/>
                </a:ext>
              </a:extLst>
            </p:cNvPr>
            <p:cNvSpPr/>
            <p:nvPr/>
          </p:nvSpPr>
          <p:spPr>
            <a:xfrm>
              <a:off x="6994867" y="1442346"/>
              <a:ext cx="0" cy="2169994"/>
            </a:xfrm>
            <a:custGeom>
              <a:avLst/>
              <a:gdLst>
                <a:gd name="connsiteX0" fmla="*/ 0 w 0"/>
                <a:gd name="connsiteY0" fmla="*/ 0 h 2169994"/>
                <a:gd name="connsiteX1" fmla="*/ 0 w 0"/>
                <a:gd name="connsiteY1" fmla="*/ 2169994 h 21699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2169994">
                  <a:moveTo>
                    <a:pt x="0" y="0"/>
                  </a:moveTo>
                  <a:lnTo>
                    <a:pt x="0" y="2169994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sz="2400"/>
            </a:p>
          </p:txBody>
        </p:sp>
        <p:grpSp>
          <p:nvGrpSpPr>
            <p:cNvPr id="19" name="Groupe 18">
              <a:extLst>
                <a:ext uri="{FF2B5EF4-FFF2-40B4-BE49-F238E27FC236}">
                  <a16:creationId xmlns:a16="http://schemas.microsoft.com/office/drawing/2014/main" id="{5C7BB250-D623-864C-230E-6296C10CE53A}"/>
                </a:ext>
              </a:extLst>
            </p:cNvPr>
            <p:cNvGrpSpPr/>
            <p:nvPr/>
          </p:nvGrpSpPr>
          <p:grpSpPr>
            <a:xfrm>
              <a:off x="6930488" y="1278633"/>
              <a:ext cx="1952625" cy="1409700"/>
              <a:chOff x="2750193" y="4161655"/>
              <a:chExt cx="1952625" cy="1409700"/>
            </a:xfrm>
          </p:grpSpPr>
          <p:pic>
            <p:nvPicPr>
              <p:cNvPr id="20" name="Image 19" descr="Une image contenant drapeau, symbole, Carmin&#10;&#10;Le contenu généré par l’IA peut être incorrect.">
                <a:extLst>
                  <a:ext uri="{FF2B5EF4-FFF2-40B4-BE49-F238E27FC236}">
                    <a16:creationId xmlns:a16="http://schemas.microsoft.com/office/drawing/2014/main" id="{070421EC-8F1D-BA52-27C6-BE574DB601E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750193" y="4161655"/>
                <a:ext cx="1952625" cy="1409700"/>
              </a:xfrm>
              <a:prstGeom prst="rect">
                <a:avLst/>
              </a:prstGeom>
            </p:spPr>
          </p:pic>
          <p:sp>
            <p:nvSpPr>
              <p:cNvPr id="21" name="ZoneTexte 20">
                <a:extLst>
                  <a:ext uri="{FF2B5EF4-FFF2-40B4-BE49-F238E27FC236}">
                    <a16:creationId xmlns:a16="http://schemas.microsoft.com/office/drawing/2014/main" id="{32F2B4E7-9585-2687-3E98-4B509C81779D}"/>
                  </a:ext>
                </a:extLst>
              </p:cNvPr>
              <p:cNvSpPr txBox="1"/>
              <p:nvPr/>
            </p:nvSpPr>
            <p:spPr>
              <a:xfrm>
                <a:off x="2828220" y="5021093"/>
                <a:ext cx="1490849" cy="36933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fr-FR" dirty="0"/>
                  <a:t>OUGANDA</a:t>
                </a:r>
              </a:p>
            </p:txBody>
          </p:sp>
        </p:grpSp>
      </p:grpSp>
      <p:grpSp>
        <p:nvGrpSpPr>
          <p:cNvPr id="26" name="Groupe 25">
            <a:extLst>
              <a:ext uri="{FF2B5EF4-FFF2-40B4-BE49-F238E27FC236}">
                <a16:creationId xmlns:a16="http://schemas.microsoft.com/office/drawing/2014/main" id="{343937E3-E99C-22E1-27D9-6479EF0C4493}"/>
              </a:ext>
            </a:extLst>
          </p:cNvPr>
          <p:cNvGrpSpPr/>
          <p:nvPr/>
        </p:nvGrpSpPr>
        <p:grpSpPr>
          <a:xfrm>
            <a:off x="6033972" y="159911"/>
            <a:ext cx="2571750" cy="2291454"/>
            <a:chOff x="6509087" y="-246840"/>
            <a:chExt cx="2571750" cy="2291454"/>
          </a:xfrm>
        </p:grpSpPr>
        <p:sp>
          <p:nvSpPr>
            <p:cNvPr id="5" name="Forme libre : forme 4">
              <a:extLst>
                <a:ext uri="{FF2B5EF4-FFF2-40B4-BE49-F238E27FC236}">
                  <a16:creationId xmlns:a16="http://schemas.microsoft.com/office/drawing/2014/main" id="{AE3B4675-9276-4A78-68E7-69B3F2ACE54D}"/>
                </a:ext>
              </a:extLst>
            </p:cNvPr>
            <p:cNvSpPr/>
            <p:nvPr/>
          </p:nvSpPr>
          <p:spPr>
            <a:xfrm>
              <a:off x="6536383" y="-125380"/>
              <a:ext cx="0" cy="2169994"/>
            </a:xfrm>
            <a:custGeom>
              <a:avLst/>
              <a:gdLst>
                <a:gd name="connsiteX0" fmla="*/ 0 w 0"/>
                <a:gd name="connsiteY0" fmla="*/ 0 h 2169994"/>
                <a:gd name="connsiteX1" fmla="*/ 0 w 0"/>
                <a:gd name="connsiteY1" fmla="*/ 2169994 h 21699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2169994">
                  <a:moveTo>
                    <a:pt x="0" y="0"/>
                  </a:moveTo>
                  <a:lnTo>
                    <a:pt x="0" y="2169994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sz="2400"/>
            </a:p>
          </p:txBody>
        </p:sp>
        <p:grpSp>
          <p:nvGrpSpPr>
            <p:cNvPr id="22" name="Groupe 21">
              <a:extLst>
                <a:ext uri="{FF2B5EF4-FFF2-40B4-BE49-F238E27FC236}">
                  <a16:creationId xmlns:a16="http://schemas.microsoft.com/office/drawing/2014/main" id="{C566FEAA-2710-C338-3A15-21F073EC02A5}"/>
                </a:ext>
              </a:extLst>
            </p:cNvPr>
            <p:cNvGrpSpPr/>
            <p:nvPr/>
          </p:nvGrpSpPr>
          <p:grpSpPr>
            <a:xfrm>
              <a:off x="6509087" y="-246840"/>
              <a:ext cx="2571750" cy="1409700"/>
              <a:chOff x="2462243" y="2950092"/>
              <a:chExt cx="2571750" cy="1409700"/>
            </a:xfrm>
          </p:grpSpPr>
          <p:pic>
            <p:nvPicPr>
              <p:cNvPr id="23" name="Image 22" descr="Une image contenant drapeau, Carmin, rouge&#10;&#10;Le contenu généré par l’IA peut être incorrect.">
                <a:extLst>
                  <a:ext uri="{FF2B5EF4-FFF2-40B4-BE49-F238E27FC236}">
                    <a16:creationId xmlns:a16="http://schemas.microsoft.com/office/drawing/2014/main" id="{CE4B1BED-668D-DF2E-66D5-8D4AFFF4A09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462243" y="2950092"/>
                <a:ext cx="2571750" cy="1409700"/>
              </a:xfrm>
              <a:prstGeom prst="rect">
                <a:avLst/>
              </a:prstGeom>
            </p:spPr>
          </p:pic>
          <p:sp>
            <p:nvSpPr>
              <p:cNvPr id="24" name="ZoneTexte 23">
                <a:extLst>
                  <a:ext uri="{FF2B5EF4-FFF2-40B4-BE49-F238E27FC236}">
                    <a16:creationId xmlns:a16="http://schemas.microsoft.com/office/drawing/2014/main" id="{EC38FF17-F3E0-CC19-3924-62B28E48743C}"/>
                  </a:ext>
                </a:extLst>
              </p:cNvPr>
              <p:cNvSpPr txBox="1"/>
              <p:nvPr/>
            </p:nvSpPr>
            <p:spPr>
              <a:xfrm>
                <a:off x="3368674" y="3184949"/>
                <a:ext cx="1257827" cy="36933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fr-FR" dirty="0"/>
                  <a:t>OMAN</a:t>
                </a:r>
              </a:p>
            </p:txBody>
          </p:sp>
        </p:grpSp>
      </p:grpSp>
      <p:pic>
        <p:nvPicPr>
          <p:cNvPr id="14" name="Image 13" descr="Une image contenant roue, transport, Véhicule terrestre, pneu&#10;&#10;Le contenu généré par l’IA peut être incorrect.">
            <a:extLst>
              <a:ext uri="{FF2B5EF4-FFF2-40B4-BE49-F238E27FC236}">
                <a16:creationId xmlns:a16="http://schemas.microsoft.com/office/drawing/2014/main" id="{04EFFC8D-7FFC-1664-73E5-DFB70331C882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33017">
            <a:off x="7687032" y="4948512"/>
            <a:ext cx="2081997" cy="17495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42753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0000">
        <p14:vortex dir="r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2.5641E-7 -4.07407E-6 L -0.76314 -0.15 " pathEditMode="relative" rAng="0" ptsTypes="AA">
                                      <p:cBhvr>
                                        <p:cTn id="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8157" y="-7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oupe 10">
            <a:extLst>
              <a:ext uri="{FF2B5EF4-FFF2-40B4-BE49-F238E27FC236}">
                <a16:creationId xmlns:a16="http://schemas.microsoft.com/office/drawing/2014/main" id="{77A68A4A-2108-F67B-9555-9887971225BB}"/>
              </a:ext>
            </a:extLst>
          </p:cNvPr>
          <p:cNvGrpSpPr/>
          <p:nvPr/>
        </p:nvGrpSpPr>
        <p:grpSpPr>
          <a:xfrm>
            <a:off x="4050471" y="143576"/>
            <a:ext cx="2571750" cy="2265894"/>
            <a:chOff x="3753303" y="270039"/>
            <a:chExt cx="2571750" cy="2265894"/>
          </a:xfrm>
        </p:grpSpPr>
        <p:sp>
          <p:nvSpPr>
            <p:cNvPr id="5" name="Forme libre : forme 4">
              <a:extLst>
                <a:ext uri="{FF2B5EF4-FFF2-40B4-BE49-F238E27FC236}">
                  <a16:creationId xmlns:a16="http://schemas.microsoft.com/office/drawing/2014/main" id="{57A68CD0-3906-F40C-E077-94DE5482E3A6}"/>
                </a:ext>
              </a:extLst>
            </p:cNvPr>
            <p:cNvSpPr/>
            <p:nvPr/>
          </p:nvSpPr>
          <p:spPr>
            <a:xfrm>
              <a:off x="3790911" y="365939"/>
              <a:ext cx="0" cy="2169994"/>
            </a:xfrm>
            <a:custGeom>
              <a:avLst/>
              <a:gdLst>
                <a:gd name="connsiteX0" fmla="*/ 0 w 0"/>
                <a:gd name="connsiteY0" fmla="*/ 0 h 2169994"/>
                <a:gd name="connsiteX1" fmla="*/ 0 w 0"/>
                <a:gd name="connsiteY1" fmla="*/ 2169994 h 21699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2169994">
                  <a:moveTo>
                    <a:pt x="0" y="0"/>
                  </a:moveTo>
                  <a:lnTo>
                    <a:pt x="0" y="2169994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sz="2400"/>
            </a:p>
          </p:txBody>
        </p:sp>
        <p:grpSp>
          <p:nvGrpSpPr>
            <p:cNvPr id="7" name="Groupe 6">
              <a:extLst>
                <a:ext uri="{FF2B5EF4-FFF2-40B4-BE49-F238E27FC236}">
                  <a16:creationId xmlns:a16="http://schemas.microsoft.com/office/drawing/2014/main" id="{65771345-1BDF-F68E-5357-482242FB78E9}"/>
                </a:ext>
              </a:extLst>
            </p:cNvPr>
            <p:cNvGrpSpPr/>
            <p:nvPr/>
          </p:nvGrpSpPr>
          <p:grpSpPr>
            <a:xfrm>
              <a:off x="3753303" y="270039"/>
              <a:ext cx="2571750" cy="1409700"/>
              <a:chOff x="5655455" y="1417338"/>
              <a:chExt cx="2571750" cy="1409700"/>
            </a:xfrm>
          </p:grpSpPr>
          <p:pic>
            <p:nvPicPr>
              <p:cNvPr id="8" name="Image 7" descr="Une image contenant drapeau&#10;&#10;Le contenu généré par l’IA peut être incorrect.">
                <a:extLst>
                  <a:ext uri="{FF2B5EF4-FFF2-40B4-BE49-F238E27FC236}">
                    <a16:creationId xmlns:a16="http://schemas.microsoft.com/office/drawing/2014/main" id="{67209117-6474-7B1D-3E18-C7B407EED9C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655455" y="1417338"/>
                <a:ext cx="2571750" cy="1409700"/>
              </a:xfrm>
              <a:prstGeom prst="rect">
                <a:avLst/>
              </a:prstGeom>
            </p:spPr>
          </p:pic>
          <p:sp>
            <p:nvSpPr>
              <p:cNvPr id="9" name="ZoneTexte 8">
                <a:extLst>
                  <a:ext uri="{FF2B5EF4-FFF2-40B4-BE49-F238E27FC236}">
                    <a16:creationId xmlns:a16="http://schemas.microsoft.com/office/drawing/2014/main" id="{4AD9DF10-E211-5E40-6A1F-68E1CA574F7B}"/>
                  </a:ext>
                </a:extLst>
              </p:cNvPr>
              <p:cNvSpPr txBox="1"/>
              <p:nvPr/>
            </p:nvSpPr>
            <p:spPr>
              <a:xfrm>
                <a:off x="5787966" y="2374515"/>
                <a:ext cx="1930460" cy="36933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fr-FR" dirty="0">
                    <a:solidFill>
                      <a:schemeClr val="accent3">
                        <a:lumMod val="20000"/>
                        <a:lumOff val="80000"/>
                      </a:schemeClr>
                    </a:solidFill>
                  </a:rPr>
                  <a:t>OUZBEKISTAN</a:t>
                </a:r>
              </a:p>
            </p:txBody>
          </p:sp>
        </p:grpSp>
      </p:grpSp>
      <p:grpSp>
        <p:nvGrpSpPr>
          <p:cNvPr id="10" name="Groupe 9">
            <a:extLst>
              <a:ext uri="{FF2B5EF4-FFF2-40B4-BE49-F238E27FC236}">
                <a16:creationId xmlns:a16="http://schemas.microsoft.com/office/drawing/2014/main" id="{5E015EA3-3E79-42F3-861F-E96D9FD8BB30}"/>
              </a:ext>
            </a:extLst>
          </p:cNvPr>
          <p:cNvGrpSpPr/>
          <p:nvPr/>
        </p:nvGrpSpPr>
        <p:grpSpPr>
          <a:xfrm>
            <a:off x="318573" y="400139"/>
            <a:ext cx="2571750" cy="2281406"/>
            <a:chOff x="318573" y="400139"/>
            <a:chExt cx="2571750" cy="2281406"/>
          </a:xfrm>
        </p:grpSpPr>
        <p:sp>
          <p:nvSpPr>
            <p:cNvPr id="6" name="Forme libre : forme 5">
              <a:extLst>
                <a:ext uri="{FF2B5EF4-FFF2-40B4-BE49-F238E27FC236}">
                  <a16:creationId xmlns:a16="http://schemas.microsoft.com/office/drawing/2014/main" id="{D39F3CD3-59F2-21F8-3E8E-D9E62798430E}"/>
                </a:ext>
              </a:extLst>
            </p:cNvPr>
            <p:cNvSpPr/>
            <p:nvPr/>
          </p:nvSpPr>
          <p:spPr>
            <a:xfrm>
              <a:off x="382431" y="511551"/>
              <a:ext cx="0" cy="2169994"/>
            </a:xfrm>
            <a:custGeom>
              <a:avLst/>
              <a:gdLst>
                <a:gd name="connsiteX0" fmla="*/ 0 w 0"/>
                <a:gd name="connsiteY0" fmla="*/ 0 h 2169994"/>
                <a:gd name="connsiteX1" fmla="*/ 0 w 0"/>
                <a:gd name="connsiteY1" fmla="*/ 2169994 h 21699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2169994">
                  <a:moveTo>
                    <a:pt x="0" y="0"/>
                  </a:moveTo>
                  <a:lnTo>
                    <a:pt x="0" y="2169994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sz="2400"/>
            </a:p>
          </p:txBody>
        </p:sp>
        <p:grpSp>
          <p:nvGrpSpPr>
            <p:cNvPr id="19" name="Groupe 18">
              <a:extLst>
                <a:ext uri="{FF2B5EF4-FFF2-40B4-BE49-F238E27FC236}">
                  <a16:creationId xmlns:a16="http://schemas.microsoft.com/office/drawing/2014/main" id="{97947B6A-71CA-6325-4DFA-0D750020EE86}"/>
                </a:ext>
              </a:extLst>
            </p:cNvPr>
            <p:cNvGrpSpPr/>
            <p:nvPr/>
          </p:nvGrpSpPr>
          <p:grpSpPr>
            <a:xfrm>
              <a:off x="318573" y="400139"/>
              <a:ext cx="2571750" cy="1409700"/>
              <a:chOff x="7118087" y="4250703"/>
              <a:chExt cx="2571750" cy="1409700"/>
            </a:xfrm>
          </p:grpSpPr>
          <p:pic>
            <p:nvPicPr>
              <p:cNvPr id="20" name="Image 19" descr="Une image contenant drapeau, Graphique&#10;&#10;Le contenu généré par l’IA peut être incorrect.">
                <a:extLst>
                  <a:ext uri="{FF2B5EF4-FFF2-40B4-BE49-F238E27FC236}">
                    <a16:creationId xmlns:a16="http://schemas.microsoft.com/office/drawing/2014/main" id="{C9850628-C0F2-57B5-23E4-9727DA38183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118087" y="4250703"/>
                <a:ext cx="2571750" cy="1409700"/>
              </a:xfrm>
              <a:prstGeom prst="rect">
                <a:avLst/>
              </a:prstGeom>
            </p:spPr>
          </p:pic>
          <p:sp>
            <p:nvSpPr>
              <p:cNvPr id="21" name="ZoneTexte 20">
                <a:extLst>
                  <a:ext uri="{FF2B5EF4-FFF2-40B4-BE49-F238E27FC236}">
                    <a16:creationId xmlns:a16="http://schemas.microsoft.com/office/drawing/2014/main" id="{343CE966-43DE-2E09-8015-45E9D992FB45}"/>
                  </a:ext>
                </a:extLst>
              </p:cNvPr>
              <p:cNvSpPr txBox="1"/>
              <p:nvPr/>
            </p:nvSpPr>
            <p:spPr>
              <a:xfrm>
                <a:off x="7964327" y="4779616"/>
                <a:ext cx="1281747" cy="36933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fr-FR" dirty="0"/>
                  <a:t>PALESTINE</a:t>
                </a:r>
              </a:p>
            </p:txBody>
          </p:sp>
        </p:grpSp>
      </p:grpSp>
      <p:grpSp>
        <p:nvGrpSpPr>
          <p:cNvPr id="13" name="Groupe 12">
            <a:extLst>
              <a:ext uri="{FF2B5EF4-FFF2-40B4-BE49-F238E27FC236}">
                <a16:creationId xmlns:a16="http://schemas.microsoft.com/office/drawing/2014/main" id="{6BF531E2-F7D5-E8A8-9B6A-C60DAE1626E7}"/>
              </a:ext>
            </a:extLst>
          </p:cNvPr>
          <p:cNvGrpSpPr/>
          <p:nvPr/>
        </p:nvGrpSpPr>
        <p:grpSpPr>
          <a:xfrm>
            <a:off x="3203899" y="2278535"/>
            <a:ext cx="1952625" cy="2300929"/>
            <a:chOff x="3561083" y="2561007"/>
            <a:chExt cx="1952625" cy="2300929"/>
          </a:xfrm>
        </p:grpSpPr>
        <p:sp>
          <p:nvSpPr>
            <p:cNvPr id="3" name="Forme libre : forme 2">
              <a:extLst>
                <a:ext uri="{FF2B5EF4-FFF2-40B4-BE49-F238E27FC236}">
                  <a16:creationId xmlns:a16="http://schemas.microsoft.com/office/drawing/2014/main" id="{DE2C6B6C-4094-26CB-14D4-2CFC96D6372C}"/>
                </a:ext>
              </a:extLst>
            </p:cNvPr>
            <p:cNvSpPr/>
            <p:nvPr/>
          </p:nvSpPr>
          <p:spPr>
            <a:xfrm>
              <a:off x="3656625" y="2691942"/>
              <a:ext cx="0" cy="2169994"/>
            </a:xfrm>
            <a:custGeom>
              <a:avLst/>
              <a:gdLst>
                <a:gd name="connsiteX0" fmla="*/ 0 w 0"/>
                <a:gd name="connsiteY0" fmla="*/ 0 h 2169994"/>
                <a:gd name="connsiteX1" fmla="*/ 0 w 0"/>
                <a:gd name="connsiteY1" fmla="*/ 2169994 h 21699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2169994">
                  <a:moveTo>
                    <a:pt x="0" y="0"/>
                  </a:moveTo>
                  <a:lnTo>
                    <a:pt x="0" y="2169994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sz="2400"/>
            </a:p>
          </p:txBody>
        </p:sp>
        <p:grpSp>
          <p:nvGrpSpPr>
            <p:cNvPr id="22" name="Groupe 21">
              <a:extLst>
                <a:ext uri="{FF2B5EF4-FFF2-40B4-BE49-F238E27FC236}">
                  <a16:creationId xmlns:a16="http://schemas.microsoft.com/office/drawing/2014/main" id="{BBA287B0-E693-C28C-B01F-093E234BA7DD}"/>
                </a:ext>
              </a:extLst>
            </p:cNvPr>
            <p:cNvGrpSpPr/>
            <p:nvPr/>
          </p:nvGrpSpPr>
          <p:grpSpPr>
            <a:xfrm>
              <a:off x="3561083" y="2561007"/>
              <a:ext cx="1952625" cy="1409700"/>
              <a:chOff x="4803919" y="4074766"/>
              <a:chExt cx="1952625" cy="1409700"/>
            </a:xfrm>
          </p:grpSpPr>
          <p:pic>
            <p:nvPicPr>
              <p:cNvPr id="23" name="Image 22" descr="Une image contenant Carmin, drapeau&#10;&#10;Le contenu généré par l’IA peut être incorrect.">
                <a:extLst>
                  <a:ext uri="{FF2B5EF4-FFF2-40B4-BE49-F238E27FC236}">
                    <a16:creationId xmlns:a16="http://schemas.microsoft.com/office/drawing/2014/main" id="{FCEB304A-9412-429C-B965-B8190001F0A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803919" y="4074766"/>
                <a:ext cx="1952625" cy="1409700"/>
              </a:xfrm>
              <a:prstGeom prst="rect">
                <a:avLst/>
              </a:prstGeom>
            </p:spPr>
          </p:pic>
          <p:sp>
            <p:nvSpPr>
              <p:cNvPr id="24" name="ZoneTexte 23">
                <a:extLst>
                  <a:ext uri="{FF2B5EF4-FFF2-40B4-BE49-F238E27FC236}">
                    <a16:creationId xmlns:a16="http://schemas.microsoft.com/office/drawing/2014/main" id="{2C828375-44FF-B00E-73C6-C6C10D92A3EB}"/>
                  </a:ext>
                </a:extLst>
              </p:cNvPr>
              <p:cNvSpPr txBox="1"/>
              <p:nvPr/>
            </p:nvSpPr>
            <p:spPr>
              <a:xfrm>
                <a:off x="4803919" y="4930960"/>
                <a:ext cx="1377308" cy="36933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fr-FR" dirty="0">
                    <a:solidFill>
                      <a:srgbClr val="00B0F0"/>
                    </a:solidFill>
                  </a:rPr>
                  <a:t>PANAMA</a:t>
                </a:r>
              </a:p>
            </p:txBody>
          </p:sp>
        </p:grpSp>
      </p:grpSp>
      <p:grpSp>
        <p:nvGrpSpPr>
          <p:cNvPr id="14" name="Groupe 13">
            <a:extLst>
              <a:ext uri="{FF2B5EF4-FFF2-40B4-BE49-F238E27FC236}">
                <a16:creationId xmlns:a16="http://schemas.microsoft.com/office/drawing/2014/main" id="{FC079279-6AF7-E581-B647-5BACD0133BFC}"/>
              </a:ext>
            </a:extLst>
          </p:cNvPr>
          <p:cNvGrpSpPr/>
          <p:nvPr/>
        </p:nvGrpSpPr>
        <p:grpSpPr>
          <a:xfrm>
            <a:off x="486606" y="4152522"/>
            <a:ext cx="2235684" cy="2246336"/>
            <a:chOff x="486606" y="4152522"/>
            <a:chExt cx="2235684" cy="2246336"/>
          </a:xfrm>
        </p:grpSpPr>
        <p:sp>
          <p:nvSpPr>
            <p:cNvPr id="2" name="Forme libre : forme 1">
              <a:extLst>
                <a:ext uri="{FF2B5EF4-FFF2-40B4-BE49-F238E27FC236}">
                  <a16:creationId xmlns:a16="http://schemas.microsoft.com/office/drawing/2014/main" id="{66EA38F4-ECD8-CADE-9778-6061A923534B}"/>
                </a:ext>
              </a:extLst>
            </p:cNvPr>
            <p:cNvSpPr/>
            <p:nvPr/>
          </p:nvSpPr>
          <p:spPr>
            <a:xfrm>
              <a:off x="564255" y="4228864"/>
              <a:ext cx="0" cy="2169994"/>
            </a:xfrm>
            <a:custGeom>
              <a:avLst/>
              <a:gdLst>
                <a:gd name="connsiteX0" fmla="*/ 0 w 0"/>
                <a:gd name="connsiteY0" fmla="*/ 0 h 2169994"/>
                <a:gd name="connsiteX1" fmla="*/ 0 w 0"/>
                <a:gd name="connsiteY1" fmla="*/ 2169994 h 21699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2169994">
                  <a:moveTo>
                    <a:pt x="0" y="0"/>
                  </a:moveTo>
                  <a:lnTo>
                    <a:pt x="0" y="2169994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sz="2400"/>
            </a:p>
          </p:txBody>
        </p:sp>
        <p:grpSp>
          <p:nvGrpSpPr>
            <p:cNvPr id="35" name="Groupe 34">
              <a:extLst>
                <a:ext uri="{FF2B5EF4-FFF2-40B4-BE49-F238E27FC236}">
                  <a16:creationId xmlns:a16="http://schemas.microsoft.com/office/drawing/2014/main" id="{8FB45910-1581-5475-7DD2-DE36D0C52294}"/>
                </a:ext>
              </a:extLst>
            </p:cNvPr>
            <p:cNvGrpSpPr/>
            <p:nvPr/>
          </p:nvGrpSpPr>
          <p:grpSpPr>
            <a:xfrm>
              <a:off x="486606" y="4152522"/>
              <a:ext cx="2235684" cy="1409700"/>
              <a:chOff x="6056205" y="-73289"/>
              <a:chExt cx="2235684" cy="1409700"/>
            </a:xfrm>
          </p:grpSpPr>
          <p:pic>
            <p:nvPicPr>
              <p:cNvPr id="36" name="Image 35" descr="Une image contenant drapeau, Carmin, symbole, étoile&#10;&#10;Le contenu généré par l’IA peut être incorrect.">
                <a:extLst>
                  <a:ext uri="{FF2B5EF4-FFF2-40B4-BE49-F238E27FC236}">
                    <a16:creationId xmlns:a16="http://schemas.microsoft.com/office/drawing/2014/main" id="{E1103C4B-62D2-65D2-6DDB-D7295DA3FB0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056205" y="-73289"/>
                <a:ext cx="2235684" cy="1409700"/>
              </a:xfrm>
              <a:prstGeom prst="rect">
                <a:avLst/>
              </a:prstGeom>
            </p:spPr>
          </p:pic>
          <p:sp>
            <p:nvSpPr>
              <p:cNvPr id="37" name="ZoneTexte 36">
                <a:extLst>
                  <a:ext uri="{FF2B5EF4-FFF2-40B4-BE49-F238E27FC236}">
                    <a16:creationId xmlns:a16="http://schemas.microsoft.com/office/drawing/2014/main" id="{32C253DE-0BCE-4800-8377-C6F4B641E207}"/>
                  </a:ext>
                </a:extLst>
              </p:cNvPr>
              <p:cNvSpPr txBox="1"/>
              <p:nvPr/>
            </p:nvSpPr>
            <p:spPr>
              <a:xfrm>
                <a:off x="6339264" y="372602"/>
                <a:ext cx="1952625" cy="923330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fr-FR" dirty="0">
                    <a:solidFill>
                      <a:schemeClr val="bg2">
                        <a:lumMod val="75000"/>
                      </a:schemeClr>
                    </a:solidFill>
                  </a:rPr>
                  <a:t>PAPOUASIE NOUVELLE GUINEE</a:t>
                </a:r>
              </a:p>
            </p:txBody>
          </p:sp>
        </p:grpSp>
      </p:grpSp>
      <p:grpSp>
        <p:nvGrpSpPr>
          <p:cNvPr id="12" name="Groupe 11">
            <a:extLst>
              <a:ext uri="{FF2B5EF4-FFF2-40B4-BE49-F238E27FC236}">
                <a16:creationId xmlns:a16="http://schemas.microsoft.com/office/drawing/2014/main" id="{ABBCE1AF-5C1E-DBD8-7426-6E870BD8E612}"/>
              </a:ext>
            </a:extLst>
          </p:cNvPr>
          <p:cNvGrpSpPr/>
          <p:nvPr/>
        </p:nvGrpSpPr>
        <p:grpSpPr>
          <a:xfrm>
            <a:off x="7160734" y="1195458"/>
            <a:ext cx="2571750" cy="2299009"/>
            <a:chOff x="6419955" y="1474321"/>
            <a:chExt cx="2571750" cy="2299009"/>
          </a:xfrm>
        </p:grpSpPr>
        <p:sp>
          <p:nvSpPr>
            <p:cNvPr id="4" name="Forme libre : forme 3">
              <a:extLst>
                <a:ext uri="{FF2B5EF4-FFF2-40B4-BE49-F238E27FC236}">
                  <a16:creationId xmlns:a16="http://schemas.microsoft.com/office/drawing/2014/main" id="{767E7597-4A7B-C29D-8329-052286386B12}"/>
                </a:ext>
              </a:extLst>
            </p:cNvPr>
            <p:cNvSpPr/>
            <p:nvPr/>
          </p:nvSpPr>
          <p:spPr>
            <a:xfrm>
              <a:off x="6471202" y="1603336"/>
              <a:ext cx="0" cy="2169994"/>
            </a:xfrm>
            <a:custGeom>
              <a:avLst/>
              <a:gdLst>
                <a:gd name="connsiteX0" fmla="*/ 0 w 0"/>
                <a:gd name="connsiteY0" fmla="*/ 0 h 2169994"/>
                <a:gd name="connsiteX1" fmla="*/ 0 w 0"/>
                <a:gd name="connsiteY1" fmla="*/ 2169994 h 21699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2169994">
                  <a:moveTo>
                    <a:pt x="0" y="0"/>
                  </a:moveTo>
                  <a:lnTo>
                    <a:pt x="0" y="2169994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sz="2400"/>
            </a:p>
          </p:txBody>
        </p:sp>
        <p:grpSp>
          <p:nvGrpSpPr>
            <p:cNvPr id="38" name="Groupe 37">
              <a:extLst>
                <a:ext uri="{FF2B5EF4-FFF2-40B4-BE49-F238E27FC236}">
                  <a16:creationId xmlns:a16="http://schemas.microsoft.com/office/drawing/2014/main" id="{6F2E9BB3-63D5-DD3A-BA82-5F23FC08CFD8}"/>
                </a:ext>
              </a:extLst>
            </p:cNvPr>
            <p:cNvGrpSpPr/>
            <p:nvPr/>
          </p:nvGrpSpPr>
          <p:grpSpPr>
            <a:xfrm>
              <a:off x="6419955" y="1474321"/>
              <a:ext cx="2571750" cy="1409700"/>
              <a:chOff x="2167501" y="5448300"/>
              <a:chExt cx="2571750" cy="1409700"/>
            </a:xfrm>
          </p:grpSpPr>
          <p:pic>
            <p:nvPicPr>
              <p:cNvPr id="39" name="Image 38" descr="Une image contenant drapeau&#10;&#10;Le contenu généré par l’IA peut être incorrect.">
                <a:extLst>
                  <a:ext uri="{FF2B5EF4-FFF2-40B4-BE49-F238E27FC236}">
                    <a16:creationId xmlns:a16="http://schemas.microsoft.com/office/drawing/2014/main" id="{89D9EA5D-8E90-1043-E648-ECA40B89C23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167501" y="5448300"/>
                <a:ext cx="2571750" cy="1409700"/>
              </a:xfrm>
              <a:prstGeom prst="rect">
                <a:avLst/>
              </a:prstGeom>
            </p:spPr>
          </p:pic>
          <p:sp>
            <p:nvSpPr>
              <p:cNvPr id="40" name="ZoneTexte 39">
                <a:extLst>
                  <a:ext uri="{FF2B5EF4-FFF2-40B4-BE49-F238E27FC236}">
                    <a16:creationId xmlns:a16="http://schemas.microsoft.com/office/drawing/2014/main" id="{75629ED6-A105-BDFF-6F4B-8EEEC27CFA06}"/>
                  </a:ext>
                </a:extLst>
              </p:cNvPr>
              <p:cNvSpPr txBox="1"/>
              <p:nvPr/>
            </p:nvSpPr>
            <p:spPr>
              <a:xfrm>
                <a:off x="2520784" y="5599152"/>
                <a:ext cx="1310918" cy="36933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fr-FR" dirty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rPr>
                  <a:t>PARAGUAY</a:t>
                </a:r>
              </a:p>
            </p:txBody>
          </p:sp>
        </p:grpSp>
      </p:grpSp>
      <p:pic>
        <p:nvPicPr>
          <p:cNvPr id="16" name="Image 15" descr="Une image contenant noir, dessin humoristique&#10;&#10;Le contenu généré par l’IA peut être incorrect.">
            <a:extLst>
              <a:ext uri="{FF2B5EF4-FFF2-40B4-BE49-F238E27FC236}">
                <a16:creationId xmlns:a16="http://schemas.microsoft.com/office/drawing/2014/main" id="{5CE52592-96EE-3130-F58A-92E4190985A4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7589" y="3572201"/>
            <a:ext cx="3768875" cy="2868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5222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0000">
        <p14:vortex dir="r"/>
      </p:transition>
    </mc:Choice>
    <mc:Fallback xmlns="">
      <p:transition spd="slow" advTm="10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e 22">
            <a:extLst>
              <a:ext uri="{FF2B5EF4-FFF2-40B4-BE49-F238E27FC236}">
                <a16:creationId xmlns:a16="http://schemas.microsoft.com/office/drawing/2014/main" id="{8FC6E998-678A-35A1-CA25-BE45B426A0D8}"/>
              </a:ext>
            </a:extLst>
          </p:cNvPr>
          <p:cNvGrpSpPr/>
          <p:nvPr/>
        </p:nvGrpSpPr>
        <p:grpSpPr>
          <a:xfrm>
            <a:off x="-21834" y="2976065"/>
            <a:ext cx="1952625" cy="2313827"/>
            <a:chOff x="1127955" y="3145533"/>
            <a:chExt cx="1952625" cy="2313827"/>
          </a:xfrm>
        </p:grpSpPr>
        <p:sp>
          <p:nvSpPr>
            <p:cNvPr id="2" name="Forme libre : forme 1">
              <a:extLst>
                <a:ext uri="{FF2B5EF4-FFF2-40B4-BE49-F238E27FC236}">
                  <a16:creationId xmlns:a16="http://schemas.microsoft.com/office/drawing/2014/main" id="{9F54D459-0A70-76BF-7652-CDBB12C902A5}"/>
                </a:ext>
              </a:extLst>
            </p:cNvPr>
            <p:cNvSpPr/>
            <p:nvPr/>
          </p:nvSpPr>
          <p:spPr>
            <a:xfrm>
              <a:off x="1189287" y="3289366"/>
              <a:ext cx="0" cy="2169994"/>
            </a:xfrm>
            <a:custGeom>
              <a:avLst/>
              <a:gdLst>
                <a:gd name="connsiteX0" fmla="*/ 0 w 0"/>
                <a:gd name="connsiteY0" fmla="*/ 0 h 2169994"/>
                <a:gd name="connsiteX1" fmla="*/ 0 w 0"/>
                <a:gd name="connsiteY1" fmla="*/ 2169994 h 21699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2169994">
                  <a:moveTo>
                    <a:pt x="0" y="0"/>
                  </a:moveTo>
                  <a:lnTo>
                    <a:pt x="0" y="2169994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sz="2400"/>
            </a:p>
          </p:txBody>
        </p:sp>
        <p:grpSp>
          <p:nvGrpSpPr>
            <p:cNvPr id="7" name="Groupe 6">
              <a:extLst>
                <a:ext uri="{FF2B5EF4-FFF2-40B4-BE49-F238E27FC236}">
                  <a16:creationId xmlns:a16="http://schemas.microsoft.com/office/drawing/2014/main" id="{2C291A31-78C3-F369-FD32-E9DB2F34EFCC}"/>
                </a:ext>
              </a:extLst>
            </p:cNvPr>
            <p:cNvGrpSpPr/>
            <p:nvPr/>
          </p:nvGrpSpPr>
          <p:grpSpPr>
            <a:xfrm>
              <a:off x="1127955" y="3145533"/>
              <a:ext cx="1952625" cy="1409700"/>
              <a:chOff x="8291889" y="2763852"/>
              <a:chExt cx="1952625" cy="1409700"/>
            </a:xfrm>
          </p:grpSpPr>
          <p:pic>
            <p:nvPicPr>
              <p:cNvPr id="8" name="Image 7" descr="Une image contenant drapeau&#10;&#10;Le contenu généré par l’IA peut être incorrect.">
                <a:extLst>
                  <a:ext uri="{FF2B5EF4-FFF2-40B4-BE49-F238E27FC236}">
                    <a16:creationId xmlns:a16="http://schemas.microsoft.com/office/drawing/2014/main" id="{7CC19846-26F0-4282-37A4-53DFF8EB2A7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8291889" y="2763852"/>
                <a:ext cx="1952625" cy="1409700"/>
              </a:xfrm>
              <a:prstGeom prst="rect">
                <a:avLst/>
              </a:prstGeom>
            </p:spPr>
          </p:pic>
          <p:sp>
            <p:nvSpPr>
              <p:cNvPr id="9" name="ZoneTexte 8">
                <a:extLst>
                  <a:ext uri="{FF2B5EF4-FFF2-40B4-BE49-F238E27FC236}">
                    <a16:creationId xmlns:a16="http://schemas.microsoft.com/office/drawing/2014/main" id="{B25B14E2-C61F-B617-9984-F7D983896FAE}"/>
                  </a:ext>
                </a:extLst>
              </p:cNvPr>
              <p:cNvSpPr txBox="1"/>
              <p:nvPr/>
            </p:nvSpPr>
            <p:spPr>
              <a:xfrm>
                <a:off x="8639739" y="3304160"/>
                <a:ext cx="1256923" cy="36933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fr-FR" dirty="0"/>
                  <a:t>PAYS BAS</a:t>
                </a:r>
              </a:p>
            </p:txBody>
          </p:sp>
        </p:grpSp>
      </p:grpSp>
      <p:grpSp>
        <p:nvGrpSpPr>
          <p:cNvPr id="19" name="Groupe 18">
            <a:extLst>
              <a:ext uri="{FF2B5EF4-FFF2-40B4-BE49-F238E27FC236}">
                <a16:creationId xmlns:a16="http://schemas.microsoft.com/office/drawing/2014/main" id="{D691270E-684C-42C6-1DB8-39BA69A2A320}"/>
              </a:ext>
            </a:extLst>
          </p:cNvPr>
          <p:cNvGrpSpPr/>
          <p:nvPr/>
        </p:nvGrpSpPr>
        <p:grpSpPr>
          <a:xfrm>
            <a:off x="181244" y="371948"/>
            <a:ext cx="2066925" cy="2238480"/>
            <a:chOff x="758037" y="1050886"/>
            <a:chExt cx="2066925" cy="2238480"/>
          </a:xfrm>
        </p:grpSpPr>
        <p:sp>
          <p:nvSpPr>
            <p:cNvPr id="6" name="Forme libre : forme 5">
              <a:extLst>
                <a:ext uri="{FF2B5EF4-FFF2-40B4-BE49-F238E27FC236}">
                  <a16:creationId xmlns:a16="http://schemas.microsoft.com/office/drawing/2014/main" id="{36649D97-062E-D85C-6671-84436990ED43}"/>
                </a:ext>
              </a:extLst>
            </p:cNvPr>
            <p:cNvSpPr/>
            <p:nvPr/>
          </p:nvSpPr>
          <p:spPr>
            <a:xfrm>
              <a:off x="826614" y="1119372"/>
              <a:ext cx="0" cy="2169994"/>
            </a:xfrm>
            <a:custGeom>
              <a:avLst/>
              <a:gdLst>
                <a:gd name="connsiteX0" fmla="*/ 0 w 0"/>
                <a:gd name="connsiteY0" fmla="*/ 0 h 2169994"/>
                <a:gd name="connsiteX1" fmla="*/ 0 w 0"/>
                <a:gd name="connsiteY1" fmla="*/ 2169994 h 21699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2169994">
                  <a:moveTo>
                    <a:pt x="0" y="0"/>
                  </a:moveTo>
                  <a:lnTo>
                    <a:pt x="0" y="2169994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sz="2400"/>
            </a:p>
          </p:txBody>
        </p:sp>
        <p:grpSp>
          <p:nvGrpSpPr>
            <p:cNvPr id="13" name="Groupe 12">
              <a:extLst>
                <a:ext uri="{FF2B5EF4-FFF2-40B4-BE49-F238E27FC236}">
                  <a16:creationId xmlns:a16="http://schemas.microsoft.com/office/drawing/2014/main" id="{C8BBBB91-1D02-F51B-7119-750FF3C4A843}"/>
                </a:ext>
              </a:extLst>
            </p:cNvPr>
            <p:cNvGrpSpPr/>
            <p:nvPr/>
          </p:nvGrpSpPr>
          <p:grpSpPr>
            <a:xfrm>
              <a:off x="758037" y="1050886"/>
              <a:ext cx="2066925" cy="1409700"/>
              <a:chOff x="4876994" y="1539895"/>
              <a:chExt cx="2066925" cy="1409700"/>
            </a:xfrm>
          </p:grpSpPr>
          <p:pic>
            <p:nvPicPr>
              <p:cNvPr id="14" name="Image 13">
                <a:extLst>
                  <a:ext uri="{FF2B5EF4-FFF2-40B4-BE49-F238E27FC236}">
                    <a16:creationId xmlns:a16="http://schemas.microsoft.com/office/drawing/2014/main" id="{DADCE015-8796-4291-E96E-DA53F291AC3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876994" y="1539895"/>
                <a:ext cx="2066925" cy="1409700"/>
              </a:xfrm>
              <a:prstGeom prst="rect">
                <a:avLst/>
              </a:prstGeom>
            </p:spPr>
          </p:pic>
          <p:sp>
            <p:nvSpPr>
              <p:cNvPr id="15" name="ZoneTexte 14">
                <a:extLst>
                  <a:ext uri="{FF2B5EF4-FFF2-40B4-BE49-F238E27FC236}">
                    <a16:creationId xmlns:a16="http://schemas.microsoft.com/office/drawing/2014/main" id="{EF9A2C8B-AD3E-3ED1-96E1-3813C5D7DFFF}"/>
                  </a:ext>
                </a:extLst>
              </p:cNvPr>
              <p:cNvSpPr txBox="1"/>
              <p:nvPr/>
            </p:nvSpPr>
            <p:spPr>
              <a:xfrm>
                <a:off x="4897048" y="2480170"/>
                <a:ext cx="1326177" cy="36933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fr-FR" dirty="0">
                    <a:solidFill>
                      <a:schemeClr val="tx2">
                        <a:lumMod val="10000"/>
                        <a:lumOff val="90000"/>
                      </a:schemeClr>
                    </a:solidFill>
                  </a:rPr>
                  <a:t>PALAU</a:t>
                </a:r>
              </a:p>
            </p:txBody>
          </p:sp>
        </p:grpSp>
      </p:grpSp>
      <p:grpSp>
        <p:nvGrpSpPr>
          <p:cNvPr id="22" name="Groupe 21">
            <a:extLst>
              <a:ext uri="{FF2B5EF4-FFF2-40B4-BE49-F238E27FC236}">
                <a16:creationId xmlns:a16="http://schemas.microsoft.com/office/drawing/2014/main" id="{7682A916-5B61-5104-7D5A-5F4EBF534035}"/>
              </a:ext>
            </a:extLst>
          </p:cNvPr>
          <p:cNvGrpSpPr/>
          <p:nvPr/>
        </p:nvGrpSpPr>
        <p:grpSpPr>
          <a:xfrm flipH="1">
            <a:off x="7671472" y="2875995"/>
            <a:ext cx="2291785" cy="2281328"/>
            <a:chOff x="6825422" y="3629736"/>
            <a:chExt cx="2571750" cy="2281328"/>
          </a:xfrm>
        </p:grpSpPr>
        <p:sp>
          <p:nvSpPr>
            <p:cNvPr id="3" name="Forme libre : forme 2">
              <a:extLst>
                <a:ext uri="{FF2B5EF4-FFF2-40B4-BE49-F238E27FC236}">
                  <a16:creationId xmlns:a16="http://schemas.microsoft.com/office/drawing/2014/main" id="{8F8755F5-20FF-6CE9-DE2E-BD4C6CBE7556}"/>
                </a:ext>
              </a:extLst>
            </p:cNvPr>
            <p:cNvSpPr/>
            <p:nvPr/>
          </p:nvSpPr>
          <p:spPr>
            <a:xfrm>
              <a:off x="6886915" y="3741070"/>
              <a:ext cx="0" cy="2169994"/>
            </a:xfrm>
            <a:custGeom>
              <a:avLst/>
              <a:gdLst>
                <a:gd name="connsiteX0" fmla="*/ 0 w 0"/>
                <a:gd name="connsiteY0" fmla="*/ 0 h 2169994"/>
                <a:gd name="connsiteX1" fmla="*/ 0 w 0"/>
                <a:gd name="connsiteY1" fmla="*/ 2169994 h 21699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2169994">
                  <a:moveTo>
                    <a:pt x="0" y="0"/>
                  </a:moveTo>
                  <a:lnTo>
                    <a:pt x="0" y="2169994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sz="2400"/>
            </a:p>
          </p:txBody>
        </p:sp>
        <p:grpSp>
          <p:nvGrpSpPr>
            <p:cNvPr id="16" name="Groupe 15">
              <a:extLst>
                <a:ext uri="{FF2B5EF4-FFF2-40B4-BE49-F238E27FC236}">
                  <a16:creationId xmlns:a16="http://schemas.microsoft.com/office/drawing/2014/main" id="{EB3D49DC-7083-75B0-36FB-A62A55A8E93B}"/>
                </a:ext>
              </a:extLst>
            </p:cNvPr>
            <p:cNvGrpSpPr/>
            <p:nvPr/>
          </p:nvGrpSpPr>
          <p:grpSpPr>
            <a:xfrm>
              <a:off x="6825422" y="3629736"/>
              <a:ext cx="2571750" cy="1409700"/>
              <a:chOff x="-5641" y="4184624"/>
              <a:chExt cx="2571750" cy="1409700"/>
            </a:xfrm>
          </p:grpSpPr>
          <p:pic>
            <p:nvPicPr>
              <p:cNvPr id="17" name="Image 16" descr="Une image contenant peinture, symbole, art, Dessin d’enfant&#10;&#10;Le contenu généré par l’IA peut être incorrect.">
                <a:extLst>
                  <a:ext uri="{FF2B5EF4-FFF2-40B4-BE49-F238E27FC236}">
                    <a16:creationId xmlns:a16="http://schemas.microsoft.com/office/drawing/2014/main" id="{B5AB09CE-453C-7A47-560C-3933C9E3AD0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-5641" y="4184624"/>
                <a:ext cx="2571750" cy="1409700"/>
              </a:xfrm>
              <a:prstGeom prst="rect">
                <a:avLst/>
              </a:prstGeom>
            </p:spPr>
          </p:pic>
          <p:sp>
            <p:nvSpPr>
              <p:cNvPr id="18" name="ZoneTexte 17">
                <a:extLst>
                  <a:ext uri="{FF2B5EF4-FFF2-40B4-BE49-F238E27FC236}">
                    <a16:creationId xmlns:a16="http://schemas.microsoft.com/office/drawing/2014/main" id="{2A439D6D-DF3A-B98D-840B-D2F320215202}"/>
                  </a:ext>
                </a:extLst>
              </p:cNvPr>
              <p:cNvSpPr txBox="1"/>
              <p:nvPr/>
            </p:nvSpPr>
            <p:spPr>
              <a:xfrm>
                <a:off x="223765" y="4973893"/>
                <a:ext cx="1284457" cy="36933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fr-FR" dirty="0">
                    <a:solidFill>
                      <a:schemeClr val="accent4">
                        <a:lumMod val="60000"/>
                        <a:lumOff val="40000"/>
                      </a:schemeClr>
                    </a:solidFill>
                  </a:rPr>
                  <a:t>PITCAIRN</a:t>
                </a:r>
              </a:p>
            </p:txBody>
          </p:sp>
        </p:grpSp>
      </p:grpSp>
      <p:grpSp>
        <p:nvGrpSpPr>
          <p:cNvPr id="21" name="Groupe 20">
            <a:extLst>
              <a:ext uri="{FF2B5EF4-FFF2-40B4-BE49-F238E27FC236}">
                <a16:creationId xmlns:a16="http://schemas.microsoft.com/office/drawing/2014/main" id="{3010AD3E-A886-6466-4C8C-B01DD2C8BABE}"/>
              </a:ext>
            </a:extLst>
          </p:cNvPr>
          <p:cNvGrpSpPr/>
          <p:nvPr/>
        </p:nvGrpSpPr>
        <p:grpSpPr>
          <a:xfrm>
            <a:off x="7233885" y="148708"/>
            <a:ext cx="1952625" cy="1934125"/>
            <a:chOff x="6792277" y="1566365"/>
            <a:chExt cx="1952625" cy="2251019"/>
          </a:xfrm>
        </p:grpSpPr>
        <p:sp>
          <p:nvSpPr>
            <p:cNvPr id="4" name="Forme libre : forme 3">
              <a:extLst>
                <a:ext uri="{FF2B5EF4-FFF2-40B4-BE49-F238E27FC236}">
                  <a16:creationId xmlns:a16="http://schemas.microsoft.com/office/drawing/2014/main" id="{915E8475-66C8-0706-31B7-332A4D23C2CC}"/>
                </a:ext>
              </a:extLst>
            </p:cNvPr>
            <p:cNvSpPr/>
            <p:nvPr/>
          </p:nvSpPr>
          <p:spPr>
            <a:xfrm>
              <a:off x="6864740" y="1647390"/>
              <a:ext cx="0" cy="2169994"/>
            </a:xfrm>
            <a:custGeom>
              <a:avLst/>
              <a:gdLst>
                <a:gd name="connsiteX0" fmla="*/ 0 w 0"/>
                <a:gd name="connsiteY0" fmla="*/ 0 h 2169994"/>
                <a:gd name="connsiteX1" fmla="*/ 0 w 0"/>
                <a:gd name="connsiteY1" fmla="*/ 2169994 h 21699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2169994">
                  <a:moveTo>
                    <a:pt x="0" y="0"/>
                  </a:moveTo>
                  <a:lnTo>
                    <a:pt x="0" y="2169994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sz="2400"/>
            </a:p>
          </p:txBody>
        </p:sp>
        <p:grpSp>
          <p:nvGrpSpPr>
            <p:cNvPr id="25" name="Groupe 24">
              <a:extLst>
                <a:ext uri="{FF2B5EF4-FFF2-40B4-BE49-F238E27FC236}">
                  <a16:creationId xmlns:a16="http://schemas.microsoft.com/office/drawing/2014/main" id="{338D6EDF-9FDD-B197-6199-0183A5141AEA}"/>
                </a:ext>
              </a:extLst>
            </p:cNvPr>
            <p:cNvGrpSpPr/>
            <p:nvPr/>
          </p:nvGrpSpPr>
          <p:grpSpPr>
            <a:xfrm>
              <a:off x="6792277" y="1566365"/>
              <a:ext cx="1952625" cy="1409700"/>
              <a:chOff x="7964327" y="5448300"/>
              <a:chExt cx="1952625" cy="1409700"/>
            </a:xfrm>
          </p:grpSpPr>
          <p:pic>
            <p:nvPicPr>
              <p:cNvPr id="26" name="Image 25" descr="Une image contenant oreiller&#10;&#10;Le contenu généré par l’IA peut être incorrect.">
                <a:extLst>
                  <a:ext uri="{FF2B5EF4-FFF2-40B4-BE49-F238E27FC236}">
                    <a16:creationId xmlns:a16="http://schemas.microsoft.com/office/drawing/2014/main" id="{2E1C268D-0E89-2C84-82CC-DF9AB979962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964327" y="5448300"/>
                <a:ext cx="1952625" cy="1409700"/>
              </a:xfrm>
              <a:prstGeom prst="rect">
                <a:avLst/>
              </a:prstGeom>
            </p:spPr>
          </p:pic>
          <p:sp>
            <p:nvSpPr>
              <p:cNvPr id="27" name="ZoneTexte 26">
                <a:extLst>
                  <a:ext uri="{FF2B5EF4-FFF2-40B4-BE49-F238E27FC236}">
                    <a16:creationId xmlns:a16="http://schemas.microsoft.com/office/drawing/2014/main" id="{29BEEAFA-F2D8-FE22-8100-FA8440C8D1AF}"/>
                  </a:ext>
                </a:extLst>
              </p:cNvPr>
              <p:cNvSpPr txBox="1"/>
              <p:nvPr/>
            </p:nvSpPr>
            <p:spPr>
              <a:xfrm>
                <a:off x="8360013" y="5582612"/>
                <a:ext cx="1161252" cy="36933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fr-FR" dirty="0"/>
                  <a:t>PEROU</a:t>
                </a:r>
              </a:p>
            </p:txBody>
          </p:sp>
        </p:grpSp>
      </p:grpSp>
      <p:pic>
        <p:nvPicPr>
          <p:cNvPr id="28" name="Image 27" descr="Une image contenant vélo, noir&#10;&#10;Le contenu généré par l’IA peut être incorrect.">
            <a:extLst>
              <a:ext uri="{FF2B5EF4-FFF2-40B4-BE49-F238E27FC236}">
                <a16:creationId xmlns:a16="http://schemas.microsoft.com/office/drawing/2014/main" id="{3AD969EC-F092-E494-E5EB-E2F050FDA012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6071" y="696854"/>
            <a:ext cx="1880439" cy="24996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65498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0000">
        <p14:vortex dir="r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1.02564E-6 -7.40741E-7 L -0.54455 0.50069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147" y="2530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e 2">
            <a:extLst>
              <a:ext uri="{FF2B5EF4-FFF2-40B4-BE49-F238E27FC236}">
                <a16:creationId xmlns:a16="http://schemas.microsoft.com/office/drawing/2014/main" id="{2DBE1AC0-7AD4-3314-2682-5E3B6C475796}"/>
              </a:ext>
            </a:extLst>
          </p:cNvPr>
          <p:cNvGrpSpPr/>
          <p:nvPr/>
        </p:nvGrpSpPr>
        <p:grpSpPr>
          <a:xfrm>
            <a:off x="3062587" y="740438"/>
            <a:ext cx="1952625" cy="2306233"/>
            <a:chOff x="3449841" y="1374062"/>
            <a:chExt cx="1952625" cy="2306233"/>
          </a:xfrm>
        </p:grpSpPr>
        <p:sp>
          <p:nvSpPr>
            <p:cNvPr id="126" name="Forme libre : forme 125">
              <a:extLst>
                <a:ext uri="{FF2B5EF4-FFF2-40B4-BE49-F238E27FC236}">
                  <a16:creationId xmlns:a16="http://schemas.microsoft.com/office/drawing/2014/main" id="{8CEFEFE4-5B17-B366-2576-22F21E845204}"/>
                </a:ext>
              </a:extLst>
            </p:cNvPr>
            <p:cNvSpPr/>
            <p:nvPr/>
          </p:nvSpPr>
          <p:spPr>
            <a:xfrm>
              <a:off x="3533162" y="1510301"/>
              <a:ext cx="0" cy="2169994"/>
            </a:xfrm>
            <a:custGeom>
              <a:avLst/>
              <a:gdLst>
                <a:gd name="connsiteX0" fmla="*/ 0 w 0"/>
                <a:gd name="connsiteY0" fmla="*/ 0 h 2169994"/>
                <a:gd name="connsiteX1" fmla="*/ 0 w 0"/>
                <a:gd name="connsiteY1" fmla="*/ 2169994 h 21699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2169994">
                  <a:moveTo>
                    <a:pt x="0" y="0"/>
                  </a:moveTo>
                  <a:lnTo>
                    <a:pt x="0" y="2169994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sz="2400"/>
            </a:p>
          </p:txBody>
        </p:sp>
        <p:grpSp>
          <p:nvGrpSpPr>
            <p:cNvPr id="114" name="Groupe 113">
              <a:extLst>
                <a:ext uri="{FF2B5EF4-FFF2-40B4-BE49-F238E27FC236}">
                  <a16:creationId xmlns:a16="http://schemas.microsoft.com/office/drawing/2014/main" id="{20B3FA00-7EAD-42E7-1C48-4FF94040A461}"/>
                </a:ext>
              </a:extLst>
            </p:cNvPr>
            <p:cNvGrpSpPr/>
            <p:nvPr/>
          </p:nvGrpSpPr>
          <p:grpSpPr>
            <a:xfrm>
              <a:off x="3449841" y="1374062"/>
              <a:ext cx="1952625" cy="1409700"/>
              <a:chOff x="45312" y="5448300"/>
              <a:chExt cx="1952625" cy="1409700"/>
            </a:xfrm>
          </p:grpSpPr>
          <p:pic>
            <p:nvPicPr>
              <p:cNvPr id="115" name="Image 114" descr="Une image contenant drapeau, symbole, Carmin, Emblème&#10;&#10;Le contenu généré par l’IA peut être incorrect.">
                <a:extLst>
                  <a:ext uri="{FF2B5EF4-FFF2-40B4-BE49-F238E27FC236}">
                    <a16:creationId xmlns:a16="http://schemas.microsoft.com/office/drawing/2014/main" id="{7998752D-9B13-2B96-A97B-D01B9F4F1C2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5312" y="5448300"/>
                <a:ext cx="1952625" cy="1409700"/>
              </a:xfrm>
              <a:prstGeom prst="rect">
                <a:avLst/>
              </a:prstGeom>
            </p:spPr>
          </p:pic>
          <p:sp>
            <p:nvSpPr>
              <p:cNvPr id="116" name="ZoneTexte 115">
                <a:extLst>
                  <a:ext uri="{FF2B5EF4-FFF2-40B4-BE49-F238E27FC236}">
                    <a16:creationId xmlns:a16="http://schemas.microsoft.com/office/drawing/2014/main" id="{F9E9F155-9BE9-DE53-C0A6-EE89661B84AD}"/>
                  </a:ext>
                </a:extLst>
              </p:cNvPr>
              <p:cNvSpPr txBox="1"/>
              <p:nvPr/>
            </p:nvSpPr>
            <p:spPr>
              <a:xfrm>
                <a:off x="365777" y="6406393"/>
                <a:ext cx="1616143" cy="36933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fr-FR" dirty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rPr>
                  <a:t>POLINESIE</a:t>
                </a:r>
              </a:p>
            </p:txBody>
          </p:sp>
        </p:grpSp>
      </p:grpSp>
      <p:grpSp>
        <p:nvGrpSpPr>
          <p:cNvPr id="2" name="Groupe 1">
            <a:extLst>
              <a:ext uri="{FF2B5EF4-FFF2-40B4-BE49-F238E27FC236}">
                <a16:creationId xmlns:a16="http://schemas.microsoft.com/office/drawing/2014/main" id="{22F992BA-1741-0544-741B-4679EB8C78E6}"/>
              </a:ext>
            </a:extLst>
          </p:cNvPr>
          <p:cNvGrpSpPr/>
          <p:nvPr/>
        </p:nvGrpSpPr>
        <p:grpSpPr>
          <a:xfrm>
            <a:off x="-21483" y="603537"/>
            <a:ext cx="1752600" cy="2284874"/>
            <a:chOff x="759860" y="1106875"/>
            <a:chExt cx="1752600" cy="2284874"/>
          </a:xfrm>
        </p:grpSpPr>
        <p:sp>
          <p:nvSpPr>
            <p:cNvPr id="127" name="Forme libre : forme 126">
              <a:extLst>
                <a:ext uri="{FF2B5EF4-FFF2-40B4-BE49-F238E27FC236}">
                  <a16:creationId xmlns:a16="http://schemas.microsoft.com/office/drawing/2014/main" id="{684B2303-DB34-BF84-0FDA-051E9A47DFF4}"/>
                </a:ext>
              </a:extLst>
            </p:cNvPr>
            <p:cNvSpPr/>
            <p:nvPr/>
          </p:nvSpPr>
          <p:spPr>
            <a:xfrm>
              <a:off x="848053" y="1221755"/>
              <a:ext cx="0" cy="2169994"/>
            </a:xfrm>
            <a:custGeom>
              <a:avLst/>
              <a:gdLst>
                <a:gd name="connsiteX0" fmla="*/ 0 w 0"/>
                <a:gd name="connsiteY0" fmla="*/ 0 h 2169994"/>
                <a:gd name="connsiteX1" fmla="*/ 0 w 0"/>
                <a:gd name="connsiteY1" fmla="*/ 2169994 h 21699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2169994">
                  <a:moveTo>
                    <a:pt x="0" y="0"/>
                  </a:moveTo>
                  <a:lnTo>
                    <a:pt x="0" y="2169994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sz="2400"/>
            </a:p>
          </p:txBody>
        </p:sp>
        <p:grpSp>
          <p:nvGrpSpPr>
            <p:cNvPr id="117" name="Groupe 116">
              <a:extLst>
                <a:ext uri="{FF2B5EF4-FFF2-40B4-BE49-F238E27FC236}">
                  <a16:creationId xmlns:a16="http://schemas.microsoft.com/office/drawing/2014/main" id="{0B7DC460-4885-832C-1E17-34590BD9A89C}"/>
                </a:ext>
              </a:extLst>
            </p:cNvPr>
            <p:cNvGrpSpPr/>
            <p:nvPr/>
          </p:nvGrpSpPr>
          <p:grpSpPr>
            <a:xfrm>
              <a:off x="759860" y="1106875"/>
              <a:ext cx="1752600" cy="1409700"/>
              <a:chOff x="-60983" y="-89024"/>
              <a:chExt cx="1752600" cy="1409700"/>
            </a:xfrm>
          </p:grpSpPr>
          <p:pic>
            <p:nvPicPr>
              <p:cNvPr id="118" name="Image 117" descr="Une image contenant drapeau, rouge&#10;&#10;Le contenu généré par l’IA peut être incorrect.">
                <a:extLst>
                  <a:ext uri="{FF2B5EF4-FFF2-40B4-BE49-F238E27FC236}">
                    <a16:creationId xmlns:a16="http://schemas.microsoft.com/office/drawing/2014/main" id="{DF201BD4-65FA-65A6-C966-400EC043C6E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0800000" flipH="1">
                <a:off x="-60983" y="-89024"/>
                <a:ext cx="1752600" cy="1409700"/>
              </a:xfrm>
              <a:prstGeom prst="rect">
                <a:avLst/>
              </a:prstGeom>
            </p:spPr>
          </p:pic>
          <p:sp>
            <p:nvSpPr>
              <p:cNvPr id="119" name="ZoneTexte 118">
                <a:extLst>
                  <a:ext uri="{FF2B5EF4-FFF2-40B4-BE49-F238E27FC236}">
                    <a16:creationId xmlns:a16="http://schemas.microsoft.com/office/drawing/2014/main" id="{8FC369D9-A62B-8E56-6C8A-6AA1DF42F89A}"/>
                  </a:ext>
                </a:extLst>
              </p:cNvPr>
              <p:cNvSpPr txBox="1"/>
              <p:nvPr/>
            </p:nvSpPr>
            <p:spPr>
              <a:xfrm>
                <a:off x="33974" y="314402"/>
                <a:ext cx="1616143" cy="36933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fr-FR" dirty="0"/>
                  <a:t>POLOGNE</a:t>
                </a:r>
              </a:p>
            </p:txBody>
          </p:sp>
        </p:grpSp>
      </p:grpSp>
      <p:grpSp>
        <p:nvGrpSpPr>
          <p:cNvPr id="4" name="Groupe 3">
            <a:extLst>
              <a:ext uri="{FF2B5EF4-FFF2-40B4-BE49-F238E27FC236}">
                <a16:creationId xmlns:a16="http://schemas.microsoft.com/office/drawing/2014/main" id="{C2344CA5-F2CC-27FC-A0C4-7AD7FD59365F}"/>
              </a:ext>
            </a:extLst>
          </p:cNvPr>
          <p:cNvGrpSpPr/>
          <p:nvPr/>
        </p:nvGrpSpPr>
        <p:grpSpPr>
          <a:xfrm flipH="1">
            <a:off x="7643229" y="857333"/>
            <a:ext cx="2262769" cy="2305885"/>
            <a:chOff x="6479433" y="1557855"/>
            <a:chExt cx="2571750" cy="2305885"/>
          </a:xfrm>
        </p:grpSpPr>
        <p:sp>
          <p:nvSpPr>
            <p:cNvPr id="125" name="Forme libre : forme 124">
              <a:extLst>
                <a:ext uri="{FF2B5EF4-FFF2-40B4-BE49-F238E27FC236}">
                  <a16:creationId xmlns:a16="http://schemas.microsoft.com/office/drawing/2014/main" id="{67A3DB9C-099A-E2D7-879B-DD41BACF4E02}"/>
                </a:ext>
              </a:extLst>
            </p:cNvPr>
            <p:cNvSpPr/>
            <p:nvPr/>
          </p:nvSpPr>
          <p:spPr>
            <a:xfrm>
              <a:off x="6502583" y="1693746"/>
              <a:ext cx="0" cy="2169994"/>
            </a:xfrm>
            <a:custGeom>
              <a:avLst/>
              <a:gdLst>
                <a:gd name="connsiteX0" fmla="*/ 0 w 0"/>
                <a:gd name="connsiteY0" fmla="*/ 0 h 2169994"/>
                <a:gd name="connsiteX1" fmla="*/ 0 w 0"/>
                <a:gd name="connsiteY1" fmla="*/ 2169994 h 21699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2169994">
                  <a:moveTo>
                    <a:pt x="0" y="0"/>
                  </a:moveTo>
                  <a:lnTo>
                    <a:pt x="0" y="2169994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sz="2400"/>
            </a:p>
          </p:txBody>
        </p:sp>
        <p:grpSp>
          <p:nvGrpSpPr>
            <p:cNvPr id="120" name="Groupe 119">
              <a:extLst>
                <a:ext uri="{FF2B5EF4-FFF2-40B4-BE49-F238E27FC236}">
                  <a16:creationId xmlns:a16="http://schemas.microsoft.com/office/drawing/2014/main" id="{65D1A36B-F2BD-FDBC-C555-FA4B410DC84D}"/>
                </a:ext>
              </a:extLst>
            </p:cNvPr>
            <p:cNvGrpSpPr/>
            <p:nvPr/>
          </p:nvGrpSpPr>
          <p:grpSpPr>
            <a:xfrm>
              <a:off x="6479433" y="1557855"/>
              <a:ext cx="2571750" cy="1409700"/>
              <a:chOff x="5115245" y="5448300"/>
              <a:chExt cx="2571750" cy="1409700"/>
            </a:xfrm>
          </p:grpSpPr>
          <p:pic>
            <p:nvPicPr>
              <p:cNvPr id="121" name="Image 120" descr="Une image contenant drapeau, fleur&#10;&#10;Le contenu généré par l’IA peut être incorrect.">
                <a:extLst>
                  <a:ext uri="{FF2B5EF4-FFF2-40B4-BE49-F238E27FC236}">
                    <a16:creationId xmlns:a16="http://schemas.microsoft.com/office/drawing/2014/main" id="{BC22E8BD-46F8-409B-1414-BDB7EAF825B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115245" y="5448300"/>
                <a:ext cx="2571750" cy="1409700"/>
              </a:xfrm>
              <a:prstGeom prst="rect">
                <a:avLst/>
              </a:prstGeom>
            </p:spPr>
          </p:pic>
          <p:sp>
            <p:nvSpPr>
              <p:cNvPr id="122" name="ZoneTexte 121">
                <a:extLst>
                  <a:ext uri="{FF2B5EF4-FFF2-40B4-BE49-F238E27FC236}">
                    <a16:creationId xmlns:a16="http://schemas.microsoft.com/office/drawing/2014/main" id="{9A0C8650-24E7-669D-D8C2-7BF2B9297704}"/>
                  </a:ext>
                </a:extLst>
              </p:cNvPr>
              <p:cNvSpPr txBox="1"/>
              <p:nvPr/>
            </p:nvSpPr>
            <p:spPr>
              <a:xfrm>
                <a:off x="5348563" y="6391505"/>
                <a:ext cx="1932474" cy="36933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fr-FR" dirty="0">
                    <a:solidFill>
                      <a:schemeClr val="accent5">
                        <a:lumMod val="40000"/>
                        <a:lumOff val="60000"/>
                      </a:schemeClr>
                    </a:solidFill>
                  </a:rPr>
                  <a:t>PHILIPPINES</a:t>
                </a:r>
              </a:p>
            </p:txBody>
          </p:sp>
        </p:grpSp>
      </p:grpSp>
      <p:grpSp>
        <p:nvGrpSpPr>
          <p:cNvPr id="5" name="Groupe 4">
            <a:extLst>
              <a:ext uri="{FF2B5EF4-FFF2-40B4-BE49-F238E27FC236}">
                <a16:creationId xmlns:a16="http://schemas.microsoft.com/office/drawing/2014/main" id="{2FC6CBAE-CDB3-DDEB-9E3E-F38532224D02}"/>
              </a:ext>
            </a:extLst>
          </p:cNvPr>
          <p:cNvGrpSpPr/>
          <p:nvPr/>
        </p:nvGrpSpPr>
        <p:grpSpPr>
          <a:xfrm>
            <a:off x="6476349" y="2594077"/>
            <a:ext cx="3055807" cy="4044268"/>
            <a:chOff x="2909291" y="315417"/>
            <a:chExt cx="3055807" cy="4044268"/>
          </a:xfrm>
        </p:grpSpPr>
        <p:grpSp>
          <p:nvGrpSpPr>
            <p:cNvPr id="6" name="Groupe 5">
              <a:extLst>
                <a:ext uri="{FF2B5EF4-FFF2-40B4-BE49-F238E27FC236}">
                  <a16:creationId xmlns:a16="http://schemas.microsoft.com/office/drawing/2014/main" id="{0FDE6C0E-27E0-6B5B-3501-FF743E761509}"/>
                </a:ext>
              </a:extLst>
            </p:cNvPr>
            <p:cNvGrpSpPr/>
            <p:nvPr/>
          </p:nvGrpSpPr>
          <p:grpSpPr>
            <a:xfrm rot="18249058">
              <a:off x="3044682" y="180026"/>
              <a:ext cx="1993609" cy="2264392"/>
              <a:chOff x="3730404" y="1431033"/>
              <a:chExt cx="1993609" cy="2264392"/>
            </a:xfrm>
          </p:grpSpPr>
          <p:sp>
            <p:nvSpPr>
              <p:cNvPr id="8" name="Forme libre : forme 7">
                <a:extLst>
                  <a:ext uri="{FF2B5EF4-FFF2-40B4-BE49-F238E27FC236}">
                    <a16:creationId xmlns:a16="http://schemas.microsoft.com/office/drawing/2014/main" id="{B7120ACC-8026-C98D-A818-390D25EF70A5}"/>
                  </a:ext>
                </a:extLst>
              </p:cNvPr>
              <p:cNvSpPr/>
              <p:nvPr/>
            </p:nvSpPr>
            <p:spPr>
              <a:xfrm>
                <a:off x="3810952" y="1525431"/>
                <a:ext cx="0" cy="2169994"/>
              </a:xfrm>
              <a:custGeom>
                <a:avLst/>
                <a:gdLst>
                  <a:gd name="connsiteX0" fmla="*/ 0 w 0"/>
                  <a:gd name="connsiteY0" fmla="*/ 0 h 2169994"/>
                  <a:gd name="connsiteX1" fmla="*/ 0 w 0"/>
                  <a:gd name="connsiteY1" fmla="*/ 2169994 h 216999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h="2169994">
                    <a:moveTo>
                      <a:pt x="0" y="0"/>
                    </a:moveTo>
                    <a:lnTo>
                      <a:pt x="0" y="2169994"/>
                    </a:lnTo>
                  </a:path>
                </a:pathLst>
              </a:custGeom>
              <a:noFill/>
              <a:ln w="38100"/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 sz="2400"/>
              </a:p>
            </p:txBody>
          </p:sp>
          <p:grpSp>
            <p:nvGrpSpPr>
              <p:cNvPr id="9" name="Groupe 8">
                <a:extLst>
                  <a:ext uri="{FF2B5EF4-FFF2-40B4-BE49-F238E27FC236}">
                    <a16:creationId xmlns:a16="http://schemas.microsoft.com/office/drawing/2014/main" id="{E0AAD735-B371-DE0D-025C-21B394FA9000}"/>
                  </a:ext>
                </a:extLst>
              </p:cNvPr>
              <p:cNvGrpSpPr/>
              <p:nvPr/>
            </p:nvGrpSpPr>
            <p:grpSpPr>
              <a:xfrm>
                <a:off x="3730404" y="1431033"/>
                <a:ext cx="1993609" cy="1409700"/>
                <a:chOff x="-1786962" y="974889"/>
                <a:chExt cx="1993609" cy="1409700"/>
              </a:xfrm>
            </p:grpSpPr>
            <p:pic>
              <p:nvPicPr>
                <p:cNvPr id="10" name="Image 9" descr="Une image contenant Graphique&#10;&#10;Le contenu généré par l’IA peut être incorrect.">
                  <a:extLst>
                    <a:ext uri="{FF2B5EF4-FFF2-40B4-BE49-F238E27FC236}">
                      <a16:creationId xmlns:a16="http://schemas.microsoft.com/office/drawing/2014/main" id="{F4345FA0-804D-6F01-F2B6-B3FC1BEDF806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6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-1786962" y="974889"/>
                  <a:ext cx="1952625" cy="1409700"/>
                </a:xfrm>
                <a:prstGeom prst="rect">
                  <a:avLst/>
                </a:prstGeom>
              </p:spPr>
            </p:pic>
            <p:sp>
              <p:nvSpPr>
                <p:cNvPr id="11" name="ZoneTexte 10">
                  <a:extLst>
                    <a:ext uri="{FF2B5EF4-FFF2-40B4-BE49-F238E27FC236}">
                      <a16:creationId xmlns:a16="http://schemas.microsoft.com/office/drawing/2014/main" id="{F6E99BF0-E505-6F82-D1FB-E707E87D025A}"/>
                    </a:ext>
                  </a:extLst>
                </p:cNvPr>
                <p:cNvSpPr txBox="1"/>
                <p:nvPr/>
              </p:nvSpPr>
              <p:spPr>
                <a:xfrm>
                  <a:off x="-1272221" y="1050488"/>
                  <a:ext cx="1478868" cy="369332"/>
                </a:xfrm>
                <a:prstGeom prst="rect">
                  <a:avLst/>
                </a:prstGeom>
                <a:noFill/>
              </p:spPr>
              <p:txBody>
                <a:bodyPr wrap="square">
                  <a:spAutoFit/>
                </a:bodyPr>
                <a:lstStyle/>
                <a:p>
                  <a:r>
                    <a:rPr lang="fr-FR" dirty="0">
                      <a:solidFill>
                        <a:schemeClr val="accent6">
                          <a:lumMod val="20000"/>
                          <a:lumOff val="80000"/>
                        </a:schemeClr>
                      </a:solidFill>
                    </a:rPr>
                    <a:t>PAKISTAN</a:t>
                  </a:r>
                </a:p>
              </p:txBody>
            </p:sp>
          </p:grpSp>
        </p:grpSp>
        <p:pic>
          <p:nvPicPr>
            <p:cNvPr id="7" name="Image 6" descr="Une image contenant noir, obscurité, capture d’écran, nuit&#10;&#10;Le contenu généré par l’IA peut être incorrect.">
              <a:extLst>
                <a:ext uri="{FF2B5EF4-FFF2-40B4-BE49-F238E27FC236}">
                  <a16:creationId xmlns:a16="http://schemas.microsoft.com/office/drawing/2014/main" id="{EE5A4539-37DB-59D9-A540-0DD2A404F308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1013777">
              <a:off x="4169295" y="2219687"/>
              <a:ext cx="1795803" cy="2139998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7255293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0000">
        <p14:vortex dir="r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82051E-6 1.85185E-6 L -0.61875 0.01713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0946" y="85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Groupe 28">
            <a:extLst>
              <a:ext uri="{FF2B5EF4-FFF2-40B4-BE49-F238E27FC236}">
                <a16:creationId xmlns:a16="http://schemas.microsoft.com/office/drawing/2014/main" id="{0D000F3B-9AC1-8BD9-3435-5D8870064C2C}"/>
              </a:ext>
            </a:extLst>
          </p:cNvPr>
          <p:cNvGrpSpPr/>
          <p:nvPr/>
        </p:nvGrpSpPr>
        <p:grpSpPr>
          <a:xfrm>
            <a:off x="-49462" y="83657"/>
            <a:ext cx="1952625" cy="2259124"/>
            <a:chOff x="5072061" y="5239648"/>
            <a:chExt cx="1952625" cy="2259124"/>
          </a:xfrm>
        </p:grpSpPr>
        <p:pic>
          <p:nvPicPr>
            <p:cNvPr id="8" name="Image 7" descr="Une image contenant étoile, étoile de mer, créativité&#10;&#10;Le contenu généré par l’IA peut être incorrect.">
              <a:extLst>
                <a:ext uri="{FF2B5EF4-FFF2-40B4-BE49-F238E27FC236}">
                  <a16:creationId xmlns:a16="http://schemas.microsoft.com/office/drawing/2014/main" id="{F6AA4E78-7D77-71B8-9DCF-55F9FA7BA9B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072061" y="5239648"/>
              <a:ext cx="1952625" cy="1409700"/>
            </a:xfrm>
            <a:prstGeom prst="rect">
              <a:avLst/>
            </a:prstGeom>
          </p:spPr>
        </p:pic>
        <p:sp>
          <p:nvSpPr>
            <p:cNvPr id="15" name="Forme libre : forme 14">
              <a:extLst>
                <a:ext uri="{FF2B5EF4-FFF2-40B4-BE49-F238E27FC236}">
                  <a16:creationId xmlns:a16="http://schemas.microsoft.com/office/drawing/2014/main" id="{AB61F11A-0BB3-816C-0E9D-4D3422982830}"/>
                </a:ext>
              </a:extLst>
            </p:cNvPr>
            <p:cNvSpPr/>
            <p:nvPr/>
          </p:nvSpPr>
          <p:spPr>
            <a:xfrm>
              <a:off x="5123300" y="5328778"/>
              <a:ext cx="0" cy="2169994"/>
            </a:xfrm>
            <a:custGeom>
              <a:avLst/>
              <a:gdLst>
                <a:gd name="connsiteX0" fmla="*/ 0 w 0"/>
                <a:gd name="connsiteY0" fmla="*/ 0 h 2169994"/>
                <a:gd name="connsiteX1" fmla="*/ 0 w 0"/>
                <a:gd name="connsiteY1" fmla="*/ 2169994 h 21699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2169994">
                  <a:moveTo>
                    <a:pt x="0" y="0"/>
                  </a:moveTo>
                  <a:lnTo>
                    <a:pt x="0" y="2169994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5" name="ZoneTexte 24">
              <a:extLst>
                <a:ext uri="{FF2B5EF4-FFF2-40B4-BE49-F238E27FC236}">
                  <a16:creationId xmlns:a16="http://schemas.microsoft.com/office/drawing/2014/main" id="{575D1C30-F063-4B4D-041F-165F6B63490A}"/>
                </a:ext>
              </a:extLst>
            </p:cNvPr>
            <p:cNvSpPr txBox="1"/>
            <p:nvPr/>
          </p:nvSpPr>
          <p:spPr>
            <a:xfrm>
              <a:off x="5547175" y="5402745"/>
              <a:ext cx="87556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dirty="0">
                  <a:solidFill>
                    <a:schemeClr val="accent1">
                      <a:lumMod val="60000"/>
                      <a:lumOff val="40000"/>
                    </a:schemeClr>
                  </a:solidFill>
                </a:rPr>
                <a:t>Somali</a:t>
              </a:r>
            </a:p>
          </p:txBody>
        </p:sp>
      </p:grpSp>
      <p:grpSp>
        <p:nvGrpSpPr>
          <p:cNvPr id="32" name="Groupe 31">
            <a:extLst>
              <a:ext uri="{FF2B5EF4-FFF2-40B4-BE49-F238E27FC236}">
                <a16:creationId xmlns:a16="http://schemas.microsoft.com/office/drawing/2014/main" id="{4D321CC5-0D57-F514-5020-DA2F0077A31C}"/>
              </a:ext>
            </a:extLst>
          </p:cNvPr>
          <p:cNvGrpSpPr/>
          <p:nvPr/>
        </p:nvGrpSpPr>
        <p:grpSpPr>
          <a:xfrm>
            <a:off x="4844914" y="246117"/>
            <a:ext cx="1952625" cy="2236399"/>
            <a:chOff x="6151212" y="4406104"/>
            <a:chExt cx="1952625" cy="2236399"/>
          </a:xfrm>
        </p:grpSpPr>
        <p:pic>
          <p:nvPicPr>
            <p:cNvPr id="2" name="Image 1" descr="Une image contenant drapeau, symbole&#10;&#10;Le contenu généré par l’IA peut être incorrect.">
              <a:extLst>
                <a:ext uri="{FF2B5EF4-FFF2-40B4-BE49-F238E27FC236}">
                  <a16:creationId xmlns:a16="http://schemas.microsoft.com/office/drawing/2014/main" id="{19A49858-B792-B958-C89B-4E805DB3C226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151212" y="4406104"/>
              <a:ext cx="1952625" cy="1409700"/>
            </a:xfrm>
            <a:prstGeom prst="rect">
              <a:avLst/>
            </a:prstGeom>
          </p:spPr>
        </p:pic>
        <p:sp>
          <p:nvSpPr>
            <p:cNvPr id="18" name="ZoneTexte 17">
              <a:extLst>
                <a:ext uri="{FF2B5EF4-FFF2-40B4-BE49-F238E27FC236}">
                  <a16:creationId xmlns:a16="http://schemas.microsoft.com/office/drawing/2014/main" id="{F950F450-56E7-9286-7805-81374BB6FF04}"/>
                </a:ext>
              </a:extLst>
            </p:cNvPr>
            <p:cNvSpPr txBox="1"/>
            <p:nvPr/>
          </p:nvSpPr>
          <p:spPr>
            <a:xfrm>
              <a:off x="6151212" y="4987762"/>
              <a:ext cx="102143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dirty="0">
                  <a:solidFill>
                    <a:schemeClr val="accent2">
                      <a:lumMod val="20000"/>
                      <a:lumOff val="80000"/>
                    </a:schemeClr>
                  </a:solidFill>
                </a:rPr>
                <a:t>Surinam</a:t>
              </a:r>
            </a:p>
          </p:txBody>
        </p:sp>
        <p:sp>
          <p:nvSpPr>
            <p:cNvPr id="31" name="Forme libre : forme 30">
              <a:extLst>
                <a:ext uri="{FF2B5EF4-FFF2-40B4-BE49-F238E27FC236}">
                  <a16:creationId xmlns:a16="http://schemas.microsoft.com/office/drawing/2014/main" id="{C7B5C9E4-5DDE-6240-849F-1C3F84EB5A3E}"/>
                </a:ext>
              </a:extLst>
            </p:cNvPr>
            <p:cNvSpPr/>
            <p:nvPr/>
          </p:nvSpPr>
          <p:spPr>
            <a:xfrm>
              <a:off x="6167254" y="4472509"/>
              <a:ext cx="0" cy="2169994"/>
            </a:xfrm>
            <a:custGeom>
              <a:avLst/>
              <a:gdLst>
                <a:gd name="connsiteX0" fmla="*/ 0 w 0"/>
                <a:gd name="connsiteY0" fmla="*/ 0 h 2169994"/>
                <a:gd name="connsiteX1" fmla="*/ 0 w 0"/>
                <a:gd name="connsiteY1" fmla="*/ 2169994 h 21699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2169994">
                  <a:moveTo>
                    <a:pt x="0" y="0"/>
                  </a:moveTo>
                  <a:lnTo>
                    <a:pt x="0" y="2169994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grpSp>
        <p:nvGrpSpPr>
          <p:cNvPr id="36" name="Groupe 35">
            <a:extLst>
              <a:ext uri="{FF2B5EF4-FFF2-40B4-BE49-F238E27FC236}">
                <a16:creationId xmlns:a16="http://schemas.microsoft.com/office/drawing/2014/main" id="{46F37E78-8600-A69D-51EA-481C5CCA1A1A}"/>
              </a:ext>
            </a:extLst>
          </p:cNvPr>
          <p:cNvGrpSpPr/>
          <p:nvPr/>
        </p:nvGrpSpPr>
        <p:grpSpPr>
          <a:xfrm flipH="1">
            <a:off x="7839945" y="-31549"/>
            <a:ext cx="2064278" cy="2253541"/>
            <a:chOff x="4967170" y="4059115"/>
            <a:chExt cx="1952625" cy="2253541"/>
          </a:xfrm>
        </p:grpSpPr>
        <p:pic>
          <p:nvPicPr>
            <p:cNvPr id="4" name="Image 3" descr="Une image contenant drapeau, symbole, Carmin&#10;&#10;Le contenu généré par l’IA peut être incorrect.">
              <a:extLst>
                <a:ext uri="{FF2B5EF4-FFF2-40B4-BE49-F238E27FC236}">
                  <a16:creationId xmlns:a16="http://schemas.microsoft.com/office/drawing/2014/main" id="{8C2E937B-12DC-9546-320C-1CF694E2FB1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967170" y="4059115"/>
              <a:ext cx="1952625" cy="1409700"/>
            </a:xfrm>
            <a:prstGeom prst="rect">
              <a:avLst/>
            </a:prstGeom>
          </p:spPr>
        </p:pic>
        <p:sp>
          <p:nvSpPr>
            <p:cNvPr id="16" name="ZoneTexte 15">
              <a:extLst>
                <a:ext uri="{FF2B5EF4-FFF2-40B4-BE49-F238E27FC236}">
                  <a16:creationId xmlns:a16="http://schemas.microsoft.com/office/drawing/2014/main" id="{B31D8BDA-E856-E1E2-1038-0A908DBEC5DF}"/>
                </a:ext>
              </a:extLst>
            </p:cNvPr>
            <p:cNvSpPr txBox="1"/>
            <p:nvPr/>
          </p:nvSpPr>
          <p:spPr>
            <a:xfrm>
              <a:off x="5607204" y="4521583"/>
              <a:ext cx="67255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dirty="0"/>
                <a:t>Syrie</a:t>
              </a:r>
            </a:p>
          </p:txBody>
        </p:sp>
        <p:sp>
          <p:nvSpPr>
            <p:cNvPr id="35" name="Forme libre : forme 34">
              <a:extLst>
                <a:ext uri="{FF2B5EF4-FFF2-40B4-BE49-F238E27FC236}">
                  <a16:creationId xmlns:a16="http://schemas.microsoft.com/office/drawing/2014/main" id="{6E1C5296-AED7-9888-75CB-7D2C0491651B}"/>
                </a:ext>
              </a:extLst>
            </p:cNvPr>
            <p:cNvSpPr/>
            <p:nvPr/>
          </p:nvSpPr>
          <p:spPr>
            <a:xfrm>
              <a:off x="5021064" y="4142662"/>
              <a:ext cx="0" cy="2169994"/>
            </a:xfrm>
            <a:custGeom>
              <a:avLst/>
              <a:gdLst>
                <a:gd name="connsiteX0" fmla="*/ 0 w 0"/>
                <a:gd name="connsiteY0" fmla="*/ 0 h 2169994"/>
                <a:gd name="connsiteX1" fmla="*/ 0 w 0"/>
                <a:gd name="connsiteY1" fmla="*/ 2169994 h 21699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2169994">
                  <a:moveTo>
                    <a:pt x="0" y="0"/>
                  </a:moveTo>
                  <a:lnTo>
                    <a:pt x="0" y="2169994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grpSp>
        <p:nvGrpSpPr>
          <p:cNvPr id="42" name="Groupe 41">
            <a:extLst>
              <a:ext uri="{FF2B5EF4-FFF2-40B4-BE49-F238E27FC236}">
                <a16:creationId xmlns:a16="http://schemas.microsoft.com/office/drawing/2014/main" id="{4FAE4286-8ED7-E4CA-3635-3196196FD646}"/>
              </a:ext>
            </a:extLst>
          </p:cNvPr>
          <p:cNvGrpSpPr/>
          <p:nvPr/>
        </p:nvGrpSpPr>
        <p:grpSpPr>
          <a:xfrm flipH="1">
            <a:off x="1" y="3495150"/>
            <a:ext cx="1871986" cy="2286151"/>
            <a:chOff x="288827" y="185212"/>
            <a:chExt cx="1952625" cy="2286151"/>
          </a:xfrm>
        </p:grpSpPr>
        <p:pic>
          <p:nvPicPr>
            <p:cNvPr id="5" name="Image 4" descr="Une image contenant drapeau, Carmin, rouge&#10;&#10;Le contenu généré par l’IA peut être incorrect.">
              <a:extLst>
                <a:ext uri="{FF2B5EF4-FFF2-40B4-BE49-F238E27FC236}">
                  <a16:creationId xmlns:a16="http://schemas.microsoft.com/office/drawing/2014/main" id="{5A10E560-8E0A-C0A3-DC1A-8C6B3C945A41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88827" y="185212"/>
              <a:ext cx="1952625" cy="1409700"/>
            </a:xfrm>
            <a:prstGeom prst="rect">
              <a:avLst/>
            </a:prstGeom>
          </p:spPr>
        </p:pic>
        <p:sp>
          <p:nvSpPr>
            <p:cNvPr id="28" name="ZoneTexte 27">
              <a:extLst>
                <a:ext uri="{FF2B5EF4-FFF2-40B4-BE49-F238E27FC236}">
                  <a16:creationId xmlns:a16="http://schemas.microsoft.com/office/drawing/2014/main" id="{E3585F6E-3CC7-E296-F328-A536611C8A57}"/>
                </a:ext>
              </a:extLst>
            </p:cNvPr>
            <p:cNvSpPr txBox="1"/>
            <p:nvPr/>
          </p:nvSpPr>
          <p:spPr>
            <a:xfrm>
              <a:off x="665705" y="1017034"/>
              <a:ext cx="119128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dirty="0"/>
                <a:t>Singapour</a:t>
              </a:r>
            </a:p>
          </p:txBody>
        </p:sp>
        <p:sp>
          <p:nvSpPr>
            <p:cNvPr id="39" name="Forme libre : forme 38">
              <a:extLst>
                <a:ext uri="{FF2B5EF4-FFF2-40B4-BE49-F238E27FC236}">
                  <a16:creationId xmlns:a16="http://schemas.microsoft.com/office/drawing/2014/main" id="{34915C3A-D4CC-03F1-3115-DF25DB586F6F}"/>
                </a:ext>
              </a:extLst>
            </p:cNvPr>
            <p:cNvSpPr/>
            <p:nvPr/>
          </p:nvSpPr>
          <p:spPr>
            <a:xfrm>
              <a:off x="332486" y="301369"/>
              <a:ext cx="0" cy="2169994"/>
            </a:xfrm>
            <a:custGeom>
              <a:avLst/>
              <a:gdLst>
                <a:gd name="connsiteX0" fmla="*/ 0 w 0"/>
                <a:gd name="connsiteY0" fmla="*/ 0 h 2169994"/>
                <a:gd name="connsiteX1" fmla="*/ 0 w 0"/>
                <a:gd name="connsiteY1" fmla="*/ 2169994 h 21699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2169994">
                  <a:moveTo>
                    <a:pt x="0" y="0"/>
                  </a:moveTo>
                  <a:lnTo>
                    <a:pt x="0" y="2169994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grpSp>
        <p:nvGrpSpPr>
          <p:cNvPr id="9" name="Groupe 8">
            <a:extLst>
              <a:ext uri="{FF2B5EF4-FFF2-40B4-BE49-F238E27FC236}">
                <a16:creationId xmlns:a16="http://schemas.microsoft.com/office/drawing/2014/main" id="{4001AE81-7DB3-E638-0082-EB63A6B8FE91}"/>
              </a:ext>
            </a:extLst>
          </p:cNvPr>
          <p:cNvGrpSpPr/>
          <p:nvPr/>
        </p:nvGrpSpPr>
        <p:grpSpPr>
          <a:xfrm flipH="1">
            <a:off x="1912207" y="1329364"/>
            <a:ext cx="2490757" cy="5621144"/>
            <a:chOff x="3338141" y="1212672"/>
            <a:chExt cx="2252335" cy="5621144"/>
          </a:xfrm>
        </p:grpSpPr>
        <p:grpSp>
          <p:nvGrpSpPr>
            <p:cNvPr id="41" name="Groupe 40">
              <a:extLst>
                <a:ext uri="{FF2B5EF4-FFF2-40B4-BE49-F238E27FC236}">
                  <a16:creationId xmlns:a16="http://schemas.microsoft.com/office/drawing/2014/main" id="{61D67F2D-ED77-5013-2A47-FA7562C7FFB2}"/>
                </a:ext>
              </a:extLst>
            </p:cNvPr>
            <p:cNvGrpSpPr/>
            <p:nvPr/>
          </p:nvGrpSpPr>
          <p:grpSpPr>
            <a:xfrm>
              <a:off x="3637851" y="1212672"/>
              <a:ext cx="1952625" cy="2282478"/>
              <a:chOff x="431703" y="2428162"/>
              <a:chExt cx="1952625" cy="2282478"/>
            </a:xfrm>
          </p:grpSpPr>
          <p:pic>
            <p:nvPicPr>
              <p:cNvPr id="6" name="Image 5" descr="Une image contenant drapeau, symbole, Carmin, rouge&#10;&#10;Le contenu généré par l’IA peut être incorrect.">
                <a:extLst>
                  <a:ext uri="{FF2B5EF4-FFF2-40B4-BE49-F238E27FC236}">
                    <a16:creationId xmlns:a16="http://schemas.microsoft.com/office/drawing/2014/main" id="{430EE38D-0B0E-BA14-E33D-C31BCDC91BB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31703" y="2428162"/>
                <a:ext cx="1952625" cy="1409700"/>
              </a:xfrm>
              <a:prstGeom prst="rect">
                <a:avLst/>
              </a:prstGeom>
            </p:spPr>
          </p:pic>
          <p:sp>
            <p:nvSpPr>
              <p:cNvPr id="27" name="ZoneTexte 26">
                <a:extLst>
                  <a:ext uri="{FF2B5EF4-FFF2-40B4-BE49-F238E27FC236}">
                    <a16:creationId xmlns:a16="http://schemas.microsoft.com/office/drawing/2014/main" id="{4AFDA2E6-2A42-E563-DE03-825C47B46C6D}"/>
                  </a:ext>
                </a:extLst>
              </p:cNvPr>
              <p:cNvSpPr txBox="1"/>
              <p:nvPr/>
            </p:nvSpPr>
            <p:spPr>
              <a:xfrm>
                <a:off x="770031" y="3343788"/>
                <a:ext cx="1159485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fr-FR" dirty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rPr>
                  <a:t>Slovaquie</a:t>
                </a:r>
              </a:p>
            </p:txBody>
          </p:sp>
          <p:sp>
            <p:nvSpPr>
              <p:cNvPr id="40" name="Forme libre : forme 39">
                <a:extLst>
                  <a:ext uri="{FF2B5EF4-FFF2-40B4-BE49-F238E27FC236}">
                    <a16:creationId xmlns:a16="http://schemas.microsoft.com/office/drawing/2014/main" id="{086D4CB4-708F-4844-4923-237E530F864E}"/>
                  </a:ext>
                </a:extLst>
              </p:cNvPr>
              <p:cNvSpPr/>
              <p:nvPr/>
            </p:nvSpPr>
            <p:spPr>
              <a:xfrm>
                <a:off x="463787" y="2540646"/>
                <a:ext cx="0" cy="2169994"/>
              </a:xfrm>
              <a:custGeom>
                <a:avLst/>
                <a:gdLst>
                  <a:gd name="connsiteX0" fmla="*/ 0 w 0"/>
                  <a:gd name="connsiteY0" fmla="*/ 0 h 2169994"/>
                  <a:gd name="connsiteX1" fmla="*/ 0 w 0"/>
                  <a:gd name="connsiteY1" fmla="*/ 2169994 h 216999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h="2169994">
                    <a:moveTo>
                      <a:pt x="0" y="0"/>
                    </a:moveTo>
                    <a:lnTo>
                      <a:pt x="0" y="2169994"/>
                    </a:lnTo>
                  </a:path>
                </a:pathLst>
              </a:custGeom>
              <a:noFill/>
              <a:ln w="38100"/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/>
              </a:p>
            </p:txBody>
          </p:sp>
        </p:grpSp>
        <p:pic>
          <p:nvPicPr>
            <p:cNvPr id="7" name="Image 6" descr="Une image contenant transport, obscurité, noir, vélo&#10;&#10;Le contenu généré par l’IA peut être incorrect.">
              <a:extLst>
                <a:ext uri="{FF2B5EF4-FFF2-40B4-BE49-F238E27FC236}">
                  <a16:creationId xmlns:a16="http://schemas.microsoft.com/office/drawing/2014/main" id="{BE9126E5-8A3B-B8D4-BFF3-2C54ED357AB2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338141" y="2738660"/>
              <a:ext cx="2252335" cy="409515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823136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0000">
        <p14:vortex dir="r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112E-17 -2.22222E-6 L 0.53189 0.00417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587" y="20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Image 29" descr="Une image contenant noir, obscurité, nuit&#10;&#10;Le contenu généré par l’IA peut être incorrect.">
            <a:extLst>
              <a:ext uri="{FF2B5EF4-FFF2-40B4-BE49-F238E27FC236}">
                <a16:creationId xmlns:a16="http://schemas.microsoft.com/office/drawing/2014/main" id="{4E13DC99-CA77-B849-1A6C-D7129BED606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41684" y="3075144"/>
            <a:ext cx="1314784" cy="1314784"/>
          </a:xfrm>
          <a:prstGeom prst="rect">
            <a:avLst/>
          </a:prstGeom>
        </p:spPr>
      </p:pic>
      <p:grpSp>
        <p:nvGrpSpPr>
          <p:cNvPr id="15" name="Groupe 14">
            <a:extLst>
              <a:ext uri="{FF2B5EF4-FFF2-40B4-BE49-F238E27FC236}">
                <a16:creationId xmlns:a16="http://schemas.microsoft.com/office/drawing/2014/main" id="{29802242-940A-E7E9-2063-E9F2ABDA279A}"/>
              </a:ext>
            </a:extLst>
          </p:cNvPr>
          <p:cNvGrpSpPr/>
          <p:nvPr/>
        </p:nvGrpSpPr>
        <p:grpSpPr>
          <a:xfrm>
            <a:off x="63973" y="1743384"/>
            <a:ext cx="2571750" cy="2277947"/>
            <a:chOff x="445098" y="33127"/>
            <a:chExt cx="2571750" cy="2277947"/>
          </a:xfrm>
        </p:grpSpPr>
        <p:pic>
          <p:nvPicPr>
            <p:cNvPr id="5" name="Image 4">
              <a:extLst>
                <a:ext uri="{FF2B5EF4-FFF2-40B4-BE49-F238E27FC236}">
                  <a16:creationId xmlns:a16="http://schemas.microsoft.com/office/drawing/2014/main" id="{A07160CD-D668-FD94-E208-0D82EC3129FB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45098" y="33127"/>
              <a:ext cx="2571750" cy="1409700"/>
            </a:xfrm>
            <a:prstGeom prst="rect">
              <a:avLst/>
            </a:prstGeom>
          </p:spPr>
        </p:pic>
        <p:sp>
          <p:nvSpPr>
            <p:cNvPr id="10" name="ZoneTexte 9">
              <a:extLst>
                <a:ext uri="{FF2B5EF4-FFF2-40B4-BE49-F238E27FC236}">
                  <a16:creationId xmlns:a16="http://schemas.microsoft.com/office/drawing/2014/main" id="{B8FBA84C-197A-EFD1-2465-4438F85107C5}"/>
                </a:ext>
              </a:extLst>
            </p:cNvPr>
            <p:cNvSpPr txBox="1"/>
            <p:nvPr/>
          </p:nvSpPr>
          <p:spPr>
            <a:xfrm>
              <a:off x="528263" y="501902"/>
              <a:ext cx="109382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dirty="0"/>
                <a:t>Sri Lanka</a:t>
              </a:r>
            </a:p>
          </p:txBody>
        </p:sp>
        <p:sp>
          <p:nvSpPr>
            <p:cNvPr id="14" name="Forme libre : forme 13">
              <a:extLst>
                <a:ext uri="{FF2B5EF4-FFF2-40B4-BE49-F238E27FC236}">
                  <a16:creationId xmlns:a16="http://schemas.microsoft.com/office/drawing/2014/main" id="{9E9FE846-11A0-188B-BC11-7158A1ED522B}"/>
                </a:ext>
              </a:extLst>
            </p:cNvPr>
            <p:cNvSpPr/>
            <p:nvPr/>
          </p:nvSpPr>
          <p:spPr>
            <a:xfrm>
              <a:off x="461140" y="141080"/>
              <a:ext cx="0" cy="2169994"/>
            </a:xfrm>
            <a:custGeom>
              <a:avLst/>
              <a:gdLst>
                <a:gd name="connsiteX0" fmla="*/ 0 w 0"/>
                <a:gd name="connsiteY0" fmla="*/ 0 h 2169994"/>
                <a:gd name="connsiteX1" fmla="*/ 0 w 0"/>
                <a:gd name="connsiteY1" fmla="*/ 2169994 h 21699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2169994">
                  <a:moveTo>
                    <a:pt x="0" y="0"/>
                  </a:moveTo>
                  <a:lnTo>
                    <a:pt x="0" y="2169994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grpSp>
        <p:nvGrpSpPr>
          <p:cNvPr id="25" name="Groupe 24">
            <a:extLst>
              <a:ext uri="{FF2B5EF4-FFF2-40B4-BE49-F238E27FC236}">
                <a16:creationId xmlns:a16="http://schemas.microsoft.com/office/drawing/2014/main" id="{1A9C4F6B-EE6F-08DF-21E1-F52FF3147FF0}"/>
              </a:ext>
            </a:extLst>
          </p:cNvPr>
          <p:cNvGrpSpPr/>
          <p:nvPr/>
        </p:nvGrpSpPr>
        <p:grpSpPr>
          <a:xfrm>
            <a:off x="5408477" y="1471669"/>
            <a:ext cx="2076450" cy="2262354"/>
            <a:chOff x="5607649" y="446767"/>
            <a:chExt cx="2076450" cy="2262354"/>
          </a:xfrm>
        </p:grpSpPr>
        <p:pic>
          <p:nvPicPr>
            <p:cNvPr id="6" name="Image 5" descr="Une image contenant Bleu électrique, jaune, bleu, drapeau&#10;&#10;Le contenu généré par l’IA peut être incorrect.">
              <a:extLst>
                <a:ext uri="{FF2B5EF4-FFF2-40B4-BE49-F238E27FC236}">
                  <a16:creationId xmlns:a16="http://schemas.microsoft.com/office/drawing/2014/main" id="{418063E5-0158-069B-A866-770CF32B7AC0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607649" y="446767"/>
              <a:ext cx="2076450" cy="1409700"/>
            </a:xfrm>
            <a:prstGeom prst="rect">
              <a:avLst/>
            </a:prstGeom>
          </p:spPr>
        </p:pic>
        <p:sp>
          <p:nvSpPr>
            <p:cNvPr id="9" name="ZoneTexte 8">
              <a:extLst>
                <a:ext uri="{FF2B5EF4-FFF2-40B4-BE49-F238E27FC236}">
                  <a16:creationId xmlns:a16="http://schemas.microsoft.com/office/drawing/2014/main" id="{5D2B5D64-232F-EC81-9E80-AFDC74E9EC2B}"/>
                </a:ext>
              </a:extLst>
            </p:cNvPr>
            <p:cNvSpPr txBox="1"/>
            <p:nvPr/>
          </p:nvSpPr>
          <p:spPr>
            <a:xfrm>
              <a:off x="6538359" y="1313801"/>
              <a:ext cx="816249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dirty="0">
                  <a:solidFill>
                    <a:schemeClr val="tx2">
                      <a:lumMod val="10000"/>
                      <a:lumOff val="90000"/>
                    </a:schemeClr>
                  </a:solidFill>
                </a:rPr>
                <a:t>Suède</a:t>
              </a:r>
            </a:p>
          </p:txBody>
        </p:sp>
        <p:sp>
          <p:nvSpPr>
            <p:cNvPr id="16" name="Forme libre : forme 15">
              <a:extLst>
                <a:ext uri="{FF2B5EF4-FFF2-40B4-BE49-F238E27FC236}">
                  <a16:creationId xmlns:a16="http://schemas.microsoft.com/office/drawing/2014/main" id="{D7EB9690-EA09-57E6-4067-65DF9D223D0D}"/>
                </a:ext>
              </a:extLst>
            </p:cNvPr>
            <p:cNvSpPr/>
            <p:nvPr/>
          </p:nvSpPr>
          <p:spPr>
            <a:xfrm>
              <a:off x="5652662" y="539127"/>
              <a:ext cx="0" cy="2169994"/>
            </a:xfrm>
            <a:custGeom>
              <a:avLst/>
              <a:gdLst>
                <a:gd name="connsiteX0" fmla="*/ 0 w 0"/>
                <a:gd name="connsiteY0" fmla="*/ 0 h 2169994"/>
                <a:gd name="connsiteX1" fmla="*/ 0 w 0"/>
                <a:gd name="connsiteY1" fmla="*/ 2169994 h 21699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2169994">
                  <a:moveTo>
                    <a:pt x="0" y="0"/>
                  </a:moveTo>
                  <a:lnTo>
                    <a:pt x="0" y="2169994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grpSp>
        <p:nvGrpSpPr>
          <p:cNvPr id="22" name="Groupe 21">
            <a:extLst>
              <a:ext uri="{FF2B5EF4-FFF2-40B4-BE49-F238E27FC236}">
                <a16:creationId xmlns:a16="http://schemas.microsoft.com/office/drawing/2014/main" id="{0D844295-A5D7-8F77-292B-53B8E751E703}"/>
              </a:ext>
            </a:extLst>
          </p:cNvPr>
          <p:cNvGrpSpPr/>
          <p:nvPr/>
        </p:nvGrpSpPr>
        <p:grpSpPr>
          <a:xfrm>
            <a:off x="0" y="4439862"/>
            <a:ext cx="2257425" cy="2288229"/>
            <a:chOff x="1051436" y="3544168"/>
            <a:chExt cx="2257425" cy="2288229"/>
          </a:xfrm>
        </p:grpSpPr>
        <p:pic>
          <p:nvPicPr>
            <p:cNvPr id="2" name="Image 1" descr="Une image contenant drapeau, Graphique&#10;&#10;Le contenu généré par l’IA peut être incorrect.">
              <a:extLst>
                <a:ext uri="{FF2B5EF4-FFF2-40B4-BE49-F238E27FC236}">
                  <a16:creationId xmlns:a16="http://schemas.microsoft.com/office/drawing/2014/main" id="{66DE330F-9D94-BC37-97E0-938D599E1C26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51436" y="3544168"/>
              <a:ext cx="2257425" cy="1409700"/>
            </a:xfrm>
            <a:prstGeom prst="rect">
              <a:avLst/>
            </a:prstGeom>
          </p:spPr>
        </p:pic>
        <p:sp>
          <p:nvSpPr>
            <p:cNvPr id="13" name="ZoneTexte 12">
              <a:extLst>
                <a:ext uri="{FF2B5EF4-FFF2-40B4-BE49-F238E27FC236}">
                  <a16:creationId xmlns:a16="http://schemas.microsoft.com/office/drawing/2014/main" id="{4279733C-5147-1CA7-A70B-FD521F58BB50}"/>
                </a:ext>
              </a:extLst>
            </p:cNvPr>
            <p:cNvSpPr txBox="1"/>
            <p:nvPr/>
          </p:nvSpPr>
          <p:spPr>
            <a:xfrm>
              <a:off x="1450652" y="4410470"/>
              <a:ext cx="131478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dirty="0"/>
                <a:t>Somaliland</a:t>
              </a:r>
            </a:p>
          </p:txBody>
        </p:sp>
        <p:sp>
          <p:nvSpPr>
            <p:cNvPr id="17" name="Forme libre : forme 16">
              <a:extLst>
                <a:ext uri="{FF2B5EF4-FFF2-40B4-BE49-F238E27FC236}">
                  <a16:creationId xmlns:a16="http://schemas.microsoft.com/office/drawing/2014/main" id="{F12279F8-D8C9-8FAD-74D5-09178D531286}"/>
                </a:ext>
              </a:extLst>
            </p:cNvPr>
            <p:cNvSpPr/>
            <p:nvPr/>
          </p:nvSpPr>
          <p:spPr>
            <a:xfrm>
              <a:off x="1089503" y="3662403"/>
              <a:ext cx="0" cy="2169994"/>
            </a:xfrm>
            <a:custGeom>
              <a:avLst/>
              <a:gdLst>
                <a:gd name="connsiteX0" fmla="*/ 0 w 0"/>
                <a:gd name="connsiteY0" fmla="*/ 0 h 2169994"/>
                <a:gd name="connsiteX1" fmla="*/ 0 w 0"/>
                <a:gd name="connsiteY1" fmla="*/ 2169994 h 21699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2169994">
                  <a:moveTo>
                    <a:pt x="0" y="0"/>
                  </a:moveTo>
                  <a:lnTo>
                    <a:pt x="0" y="2169994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grpSp>
        <p:nvGrpSpPr>
          <p:cNvPr id="21" name="Groupe 20">
            <a:extLst>
              <a:ext uri="{FF2B5EF4-FFF2-40B4-BE49-F238E27FC236}">
                <a16:creationId xmlns:a16="http://schemas.microsoft.com/office/drawing/2014/main" id="{68D516C6-159F-060E-B8BE-A232B7BD7992}"/>
              </a:ext>
            </a:extLst>
          </p:cNvPr>
          <p:cNvGrpSpPr/>
          <p:nvPr/>
        </p:nvGrpSpPr>
        <p:grpSpPr>
          <a:xfrm>
            <a:off x="7762053" y="411297"/>
            <a:ext cx="1800225" cy="2278966"/>
            <a:chOff x="5745761" y="2912749"/>
            <a:chExt cx="1800225" cy="2278966"/>
          </a:xfrm>
        </p:grpSpPr>
        <p:pic>
          <p:nvPicPr>
            <p:cNvPr id="4" name="Image 3" descr="Une image contenant Marron, rouge, symbole, drapeau&#10;&#10;Le contenu généré par l’IA peut être incorrect.">
              <a:extLst>
                <a:ext uri="{FF2B5EF4-FFF2-40B4-BE49-F238E27FC236}">
                  <a16:creationId xmlns:a16="http://schemas.microsoft.com/office/drawing/2014/main" id="{25ADBE72-4262-6CC3-CFC4-674C17CA9B95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745761" y="2912749"/>
              <a:ext cx="1800225" cy="1409700"/>
            </a:xfrm>
            <a:prstGeom prst="rect">
              <a:avLst/>
            </a:prstGeom>
          </p:spPr>
        </p:pic>
        <p:sp>
          <p:nvSpPr>
            <p:cNvPr id="11" name="ZoneTexte 10">
              <a:extLst>
                <a:ext uri="{FF2B5EF4-FFF2-40B4-BE49-F238E27FC236}">
                  <a16:creationId xmlns:a16="http://schemas.microsoft.com/office/drawing/2014/main" id="{9076865D-0549-784A-D51C-72F6F5F3E0B1}"/>
                </a:ext>
              </a:extLst>
            </p:cNvPr>
            <p:cNvSpPr txBox="1"/>
            <p:nvPr/>
          </p:nvSpPr>
          <p:spPr>
            <a:xfrm>
              <a:off x="6331667" y="3737386"/>
              <a:ext cx="1108509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dirty="0">
                  <a:solidFill>
                    <a:schemeClr val="accent6">
                      <a:lumMod val="20000"/>
                      <a:lumOff val="80000"/>
                    </a:schemeClr>
                  </a:solidFill>
                </a:rPr>
                <a:t>Spitzberg</a:t>
              </a:r>
            </a:p>
          </p:txBody>
        </p:sp>
        <p:sp>
          <p:nvSpPr>
            <p:cNvPr id="18" name="Forme libre : forme 17">
              <a:extLst>
                <a:ext uri="{FF2B5EF4-FFF2-40B4-BE49-F238E27FC236}">
                  <a16:creationId xmlns:a16="http://schemas.microsoft.com/office/drawing/2014/main" id="{45514353-C0F4-03CC-1162-6D5A991A409B}"/>
                </a:ext>
              </a:extLst>
            </p:cNvPr>
            <p:cNvSpPr/>
            <p:nvPr/>
          </p:nvSpPr>
          <p:spPr>
            <a:xfrm>
              <a:off x="5777413" y="3021721"/>
              <a:ext cx="0" cy="2169994"/>
            </a:xfrm>
            <a:custGeom>
              <a:avLst/>
              <a:gdLst>
                <a:gd name="connsiteX0" fmla="*/ 0 w 0"/>
                <a:gd name="connsiteY0" fmla="*/ 0 h 2169994"/>
                <a:gd name="connsiteX1" fmla="*/ 0 w 0"/>
                <a:gd name="connsiteY1" fmla="*/ 2169994 h 21699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2169994">
                  <a:moveTo>
                    <a:pt x="0" y="0"/>
                  </a:moveTo>
                  <a:lnTo>
                    <a:pt x="0" y="2169994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grpSp>
        <p:nvGrpSpPr>
          <p:cNvPr id="20" name="Groupe 19">
            <a:extLst>
              <a:ext uri="{FF2B5EF4-FFF2-40B4-BE49-F238E27FC236}">
                <a16:creationId xmlns:a16="http://schemas.microsoft.com/office/drawing/2014/main" id="{B3ACB642-580B-58B9-EEDC-2AFD4FBDA611}"/>
              </a:ext>
            </a:extLst>
          </p:cNvPr>
          <p:cNvGrpSpPr/>
          <p:nvPr/>
        </p:nvGrpSpPr>
        <p:grpSpPr>
          <a:xfrm>
            <a:off x="2702845" y="-61010"/>
            <a:ext cx="2076449" cy="2273169"/>
            <a:chOff x="3016848" y="2207899"/>
            <a:chExt cx="2571750" cy="2273169"/>
          </a:xfrm>
        </p:grpSpPr>
        <p:pic>
          <p:nvPicPr>
            <p:cNvPr id="3" name="Image 2" descr="Une image contenant drapeau, Carmin, Graphique&#10;&#10;Le contenu généré par l’IA peut être incorrect.">
              <a:extLst>
                <a:ext uri="{FF2B5EF4-FFF2-40B4-BE49-F238E27FC236}">
                  <a16:creationId xmlns:a16="http://schemas.microsoft.com/office/drawing/2014/main" id="{E39CDB04-DE65-0A1A-E17C-A35D4CD28723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16848" y="2207899"/>
              <a:ext cx="2571750" cy="1409700"/>
            </a:xfrm>
            <a:prstGeom prst="rect">
              <a:avLst/>
            </a:prstGeom>
          </p:spPr>
        </p:pic>
        <p:sp>
          <p:nvSpPr>
            <p:cNvPr id="12" name="ZoneTexte 11">
              <a:extLst>
                <a:ext uri="{FF2B5EF4-FFF2-40B4-BE49-F238E27FC236}">
                  <a16:creationId xmlns:a16="http://schemas.microsoft.com/office/drawing/2014/main" id="{86E40BA8-E82E-DD2F-807A-326FD2CCEA90}"/>
                </a:ext>
              </a:extLst>
            </p:cNvPr>
            <p:cNvSpPr txBox="1"/>
            <p:nvPr/>
          </p:nvSpPr>
          <p:spPr>
            <a:xfrm>
              <a:off x="3654593" y="3104844"/>
              <a:ext cx="128285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r-FR" dirty="0">
                  <a:solidFill>
                    <a:schemeClr val="accent3">
                      <a:lumMod val="20000"/>
                      <a:lumOff val="80000"/>
                    </a:schemeClr>
                  </a:solidFill>
                </a:rPr>
                <a:t>Soudan</a:t>
              </a:r>
            </a:p>
          </p:txBody>
        </p:sp>
        <p:sp>
          <p:nvSpPr>
            <p:cNvPr id="19" name="Forme libre : forme 18">
              <a:extLst>
                <a:ext uri="{FF2B5EF4-FFF2-40B4-BE49-F238E27FC236}">
                  <a16:creationId xmlns:a16="http://schemas.microsoft.com/office/drawing/2014/main" id="{04082CFF-2A99-9396-2E62-915693250825}"/>
                </a:ext>
              </a:extLst>
            </p:cNvPr>
            <p:cNvSpPr/>
            <p:nvPr/>
          </p:nvSpPr>
          <p:spPr>
            <a:xfrm>
              <a:off x="3044024" y="2311074"/>
              <a:ext cx="0" cy="2169994"/>
            </a:xfrm>
            <a:custGeom>
              <a:avLst/>
              <a:gdLst>
                <a:gd name="connsiteX0" fmla="*/ 0 w 0"/>
                <a:gd name="connsiteY0" fmla="*/ 0 h 2169994"/>
                <a:gd name="connsiteX1" fmla="*/ 0 w 0"/>
                <a:gd name="connsiteY1" fmla="*/ 2169994 h 21699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2169994">
                  <a:moveTo>
                    <a:pt x="0" y="0"/>
                  </a:moveTo>
                  <a:lnTo>
                    <a:pt x="0" y="2169994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pic>
        <p:nvPicPr>
          <p:cNvPr id="28" name="Image 27" descr="Une image contenant noir, obscurité, croquis, noir et blanc&#10;&#10;Le contenu généré par l’IA peut être incorrect.">
            <a:extLst>
              <a:ext uri="{FF2B5EF4-FFF2-40B4-BE49-F238E27FC236}">
                <a16:creationId xmlns:a16="http://schemas.microsoft.com/office/drawing/2014/main" id="{4DC1A138-E376-C9F1-4298-BE09E2E9A0A6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1888" y="3429000"/>
            <a:ext cx="3046910" cy="20256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58395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0000">
        <p14:vortex dir="r"/>
      </p:transition>
    </mc:Choice>
    <mc:Fallback xmlns="">
      <p:transition spd="slow" advTm="10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e 11">
            <a:extLst>
              <a:ext uri="{FF2B5EF4-FFF2-40B4-BE49-F238E27FC236}">
                <a16:creationId xmlns:a16="http://schemas.microsoft.com/office/drawing/2014/main" id="{EA71719C-7F37-FC1B-9D64-32E238CF7B7D}"/>
              </a:ext>
            </a:extLst>
          </p:cNvPr>
          <p:cNvGrpSpPr/>
          <p:nvPr/>
        </p:nvGrpSpPr>
        <p:grpSpPr>
          <a:xfrm>
            <a:off x="-31053" y="0"/>
            <a:ext cx="1983678" cy="2313499"/>
            <a:chOff x="1585528" y="0"/>
            <a:chExt cx="1983678" cy="2313499"/>
          </a:xfrm>
        </p:grpSpPr>
        <p:pic>
          <p:nvPicPr>
            <p:cNvPr id="3" name="Image 2" descr="Une image contenant orange, Caractère coloré&#10;&#10;Le contenu généré par l’IA peut être incorrect.">
              <a:extLst>
                <a:ext uri="{FF2B5EF4-FFF2-40B4-BE49-F238E27FC236}">
                  <a16:creationId xmlns:a16="http://schemas.microsoft.com/office/drawing/2014/main" id="{65A42A21-B66F-16E6-73BB-BF43361526B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16581" y="0"/>
              <a:ext cx="1952625" cy="1409700"/>
            </a:xfrm>
            <a:prstGeom prst="rect">
              <a:avLst/>
            </a:prstGeom>
          </p:spPr>
        </p:pic>
        <p:sp>
          <p:nvSpPr>
            <p:cNvPr id="8" name="ZoneTexte 7">
              <a:extLst>
                <a:ext uri="{FF2B5EF4-FFF2-40B4-BE49-F238E27FC236}">
                  <a16:creationId xmlns:a16="http://schemas.microsoft.com/office/drawing/2014/main" id="{C10E7F6E-2C06-BCF0-22B9-1EBB98E69485}"/>
                </a:ext>
              </a:extLst>
            </p:cNvPr>
            <p:cNvSpPr txBox="1"/>
            <p:nvPr/>
          </p:nvSpPr>
          <p:spPr>
            <a:xfrm rot="20113516">
              <a:off x="1585528" y="568311"/>
              <a:ext cx="84340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r-FR" dirty="0">
                  <a:solidFill>
                    <a:schemeClr val="accent4">
                      <a:lumMod val="60000"/>
                      <a:lumOff val="40000"/>
                    </a:schemeClr>
                  </a:solidFill>
                </a:rPr>
                <a:t>Tchad</a:t>
              </a:r>
            </a:p>
          </p:txBody>
        </p:sp>
        <p:sp>
          <p:nvSpPr>
            <p:cNvPr id="10" name="Forme libre : forme 9">
              <a:extLst>
                <a:ext uri="{FF2B5EF4-FFF2-40B4-BE49-F238E27FC236}">
                  <a16:creationId xmlns:a16="http://schemas.microsoft.com/office/drawing/2014/main" id="{14E531AF-A717-BCC7-1363-574B2BB9D01C}"/>
                </a:ext>
              </a:extLst>
            </p:cNvPr>
            <p:cNvSpPr/>
            <p:nvPr/>
          </p:nvSpPr>
          <p:spPr>
            <a:xfrm>
              <a:off x="1663936" y="143505"/>
              <a:ext cx="0" cy="2169994"/>
            </a:xfrm>
            <a:custGeom>
              <a:avLst/>
              <a:gdLst>
                <a:gd name="connsiteX0" fmla="*/ 0 w 0"/>
                <a:gd name="connsiteY0" fmla="*/ 0 h 2169994"/>
                <a:gd name="connsiteX1" fmla="*/ 0 w 0"/>
                <a:gd name="connsiteY1" fmla="*/ 2169994 h 21699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2169994">
                  <a:moveTo>
                    <a:pt x="0" y="0"/>
                  </a:moveTo>
                  <a:lnTo>
                    <a:pt x="0" y="2169994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sz="2400">
                <a:solidFill>
                  <a:schemeClr val="accent4">
                    <a:lumMod val="60000"/>
                    <a:lumOff val="40000"/>
                  </a:schemeClr>
                </a:solidFill>
              </a:endParaRPr>
            </a:p>
          </p:txBody>
        </p:sp>
      </p:grpSp>
      <p:grpSp>
        <p:nvGrpSpPr>
          <p:cNvPr id="14" name="Groupe 13">
            <a:extLst>
              <a:ext uri="{FF2B5EF4-FFF2-40B4-BE49-F238E27FC236}">
                <a16:creationId xmlns:a16="http://schemas.microsoft.com/office/drawing/2014/main" id="{5DFAE3DD-E668-FE09-0AE5-750081620CAE}"/>
              </a:ext>
            </a:extLst>
          </p:cNvPr>
          <p:cNvGrpSpPr/>
          <p:nvPr/>
        </p:nvGrpSpPr>
        <p:grpSpPr>
          <a:xfrm>
            <a:off x="2478901" y="48127"/>
            <a:ext cx="1952625" cy="2265372"/>
            <a:chOff x="4077201" y="2952341"/>
            <a:chExt cx="1952625" cy="2265372"/>
          </a:xfrm>
        </p:grpSpPr>
        <p:pic>
          <p:nvPicPr>
            <p:cNvPr id="2" name="Image 1" descr="Une image contenant drapeau&#10;&#10;Le contenu généré par l’IA peut être incorrect.">
              <a:extLst>
                <a:ext uri="{FF2B5EF4-FFF2-40B4-BE49-F238E27FC236}">
                  <a16:creationId xmlns:a16="http://schemas.microsoft.com/office/drawing/2014/main" id="{6B4E1D7D-FF00-2413-2937-D30326E24396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77201" y="2952341"/>
              <a:ext cx="1952625" cy="1409700"/>
            </a:xfrm>
            <a:prstGeom prst="rect">
              <a:avLst/>
            </a:prstGeom>
          </p:spPr>
        </p:pic>
        <p:sp>
          <p:nvSpPr>
            <p:cNvPr id="9" name="ZoneTexte 8">
              <a:extLst>
                <a:ext uri="{FF2B5EF4-FFF2-40B4-BE49-F238E27FC236}">
                  <a16:creationId xmlns:a16="http://schemas.microsoft.com/office/drawing/2014/main" id="{4DA5487A-5E0E-FC97-7879-652F754ABB9F}"/>
                </a:ext>
              </a:extLst>
            </p:cNvPr>
            <p:cNvSpPr txBox="1"/>
            <p:nvPr/>
          </p:nvSpPr>
          <p:spPr>
            <a:xfrm>
              <a:off x="4492905" y="3733538"/>
              <a:ext cx="871842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dirty="0">
                  <a:solidFill>
                    <a:schemeClr val="accent5">
                      <a:lumMod val="40000"/>
                      <a:lumOff val="60000"/>
                    </a:schemeClr>
                  </a:solidFill>
                </a:rPr>
                <a:t>Taiwan</a:t>
              </a:r>
            </a:p>
          </p:txBody>
        </p:sp>
        <p:sp>
          <p:nvSpPr>
            <p:cNvPr id="11" name="Forme libre : forme 10">
              <a:extLst>
                <a:ext uri="{FF2B5EF4-FFF2-40B4-BE49-F238E27FC236}">
                  <a16:creationId xmlns:a16="http://schemas.microsoft.com/office/drawing/2014/main" id="{C107AACD-5EB4-2CDB-2397-435100C3A038}"/>
                </a:ext>
              </a:extLst>
            </p:cNvPr>
            <p:cNvSpPr/>
            <p:nvPr/>
          </p:nvSpPr>
          <p:spPr>
            <a:xfrm>
              <a:off x="4100493" y="3047719"/>
              <a:ext cx="0" cy="2169994"/>
            </a:xfrm>
            <a:custGeom>
              <a:avLst/>
              <a:gdLst>
                <a:gd name="connsiteX0" fmla="*/ 0 w 0"/>
                <a:gd name="connsiteY0" fmla="*/ 0 h 2169994"/>
                <a:gd name="connsiteX1" fmla="*/ 0 w 0"/>
                <a:gd name="connsiteY1" fmla="*/ 2169994 h 21699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2169994">
                  <a:moveTo>
                    <a:pt x="0" y="0"/>
                  </a:moveTo>
                  <a:lnTo>
                    <a:pt x="0" y="2169994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sz="2400"/>
            </a:p>
          </p:txBody>
        </p:sp>
      </p:grpSp>
      <p:grpSp>
        <p:nvGrpSpPr>
          <p:cNvPr id="19" name="Groupe 18">
            <a:extLst>
              <a:ext uri="{FF2B5EF4-FFF2-40B4-BE49-F238E27FC236}">
                <a16:creationId xmlns:a16="http://schemas.microsoft.com/office/drawing/2014/main" id="{C686CC38-FDB3-0B27-5620-5DB817DEC923}"/>
              </a:ext>
            </a:extLst>
          </p:cNvPr>
          <p:cNvGrpSpPr/>
          <p:nvPr/>
        </p:nvGrpSpPr>
        <p:grpSpPr>
          <a:xfrm flipH="1">
            <a:off x="7999315" y="1159854"/>
            <a:ext cx="1906685" cy="2267087"/>
            <a:chOff x="823400" y="4763965"/>
            <a:chExt cx="2571750" cy="2267087"/>
          </a:xfrm>
        </p:grpSpPr>
        <p:pic>
          <p:nvPicPr>
            <p:cNvPr id="20" name="Image 19" descr="Une image contenant drapeau&#10;&#10;Le contenu généré par l’IA peut être incorrect.">
              <a:extLst>
                <a:ext uri="{FF2B5EF4-FFF2-40B4-BE49-F238E27FC236}">
                  <a16:creationId xmlns:a16="http://schemas.microsoft.com/office/drawing/2014/main" id="{12EE4388-DF91-39D6-9172-1BD47B9FFA37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23400" y="4763965"/>
              <a:ext cx="2571750" cy="1409700"/>
            </a:xfrm>
            <a:prstGeom prst="rect">
              <a:avLst/>
            </a:prstGeom>
          </p:spPr>
        </p:pic>
        <p:sp>
          <p:nvSpPr>
            <p:cNvPr id="21" name="ZoneTexte 20">
              <a:extLst>
                <a:ext uri="{FF2B5EF4-FFF2-40B4-BE49-F238E27FC236}">
                  <a16:creationId xmlns:a16="http://schemas.microsoft.com/office/drawing/2014/main" id="{C1CE9E75-FBE8-C1EB-EF28-601C39E70F52}"/>
                </a:ext>
              </a:extLst>
            </p:cNvPr>
            <p:cNvSpPr txBox="1"/>
            <p:nvPr/>
          </p:nvSpPr>
          <p:spPr>
            <a:xfrm>
              <a:off x="1784182" y="5284149"/>
              <a:ext cx="102496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dirty="0">
                  <a:solidFill>
                    <a:schemeClr val="accent1">
                      <a:lumMod val="20000"/>
                      <a:lumOff val="80000"/>
                    </a:schemeClr>
                  </a:solidFill>
                </a:rPr>
                <a:t>Slovénie</a:t>
              </a:r>
            </a:p>
          </p:txBody>
        </p:sp>
        <p:sp>
          <p:nvSpPr>
            <p:cNvPr id="22" name="Forme libre : forme 21">
              <a:extLst>
                <a:ext uri="{FF2B5EF4-FFF2-40B4-BE49-F238E27FC236}">
                  <a16:creationId xmlns:a16="http://schemas.microsoft.com/office/drawing/2014/main" id="{6FC97DD5-CC61-F363-4600-A8A89DB2CF47}"/>
                </a:ext>
              </a:extLst>
            </p:cNvPr>
            <p:cNvSpPr/>
            <p:nvPr/>
          </p:nvSpPr>
          <p:spPr>
            <a:xfrm>
              <a:off x="839442" y="4861058"/>
              <a:ext cx="0" cy="2169994"/>
            </a:xfrm>
            <a:custGeom>
              <a:avLst/>
              <a:gdLst>
                <a:gd name="connsiteX0" fmla="*/ 0 w 0"/>
                <a:gd name="connsiteY0" fmla="*/ 0 h 2169994"/>
                <a:gd name="connsiteX1" fmla="*/ 0 w 0"/>
                <a:gd name="connsiteY1" fmla="*/ 2169994 h 21699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2169994">
                  <a:moveTo>
                    <a:pt x="0" y="0"/>
                  </a:moveTo>
                  <a:lnTo>
                    <a:pt x="0" y="2169994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grpSp>
        <p:nvGrpSpPr>
          <p:cNvPr id="23" name="Groupe 22">
            <a:extLst>
              <a:ext uri="{FF2B5EF4-FFF2-40B4-BE49-F238E27FC236}">
                <a16:creationId xmlns:a16="http://schemas.microsoft.com/office/drawing/2014/main" id="{F3955B11-9BC5-5B40-2C49-6A87C3287F7A}"/>
              </a:ext>
            </a:extLst>
          </p:cNvPr>
          <p:cNvGrpSpPr/>
          <p:nvPr/>
        </p:nvGrpSpPr>
        <p:grpSpPr>
          <a:xfrm rot="18660000">
            <a:off x="6657484" y="2167793"/>
            <a:ext cx="1952625" cy="2241769"/>
            <a:chOff x="4801019" y="3908955"/>
            <a:chExt cx="1952625" cy="2241769"/>
          </a:xfrm>
        </p:grpSpPr>
        <p:pic>
          <p:nvPicPr>
            <p:cNvPr id="24" name="Image 23" descr="Une image contenant Graphique, drapeau, art&#10;&#10;Le contenu généré par l’IA peut être incorrect.">
              <a:extLst>
                <a:ext uri="{FF2B5EF4-FFF2-40B4-BE49-F238E27FC236}">
                  <a16:creationId xmlns:a16="http://schemas.microsoft.com/office/drawing/2014/main" id="{EAA9E6EC-DB6C-1A4A-82E8-097105E13CBC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801019" y="3908955"/>
              <a:ext cx="1952625" cy="1409700"/>
            </a:xfrm>
            <a:prstGeom prst="rect">
              <a:avLst/>
            </a:prstGeom>
          </p:spPr>
        </p:pic>
        <p:sp>
          <p:nvSpPr>
            <p:cNvPr id="25" name="ZoneTexte 24">
              <a:extLst>
                <a:ext uri="{FF2B5EF4-FFF2-40B4-BE49-F238E27FC236}">
                  <a16:creationId xmlns:a16="http://schemas.microsoft.com/office/drawing/2014/main" id="{4586F394-19E7-9A0A-920A-6BE5DC1B0759}"/>
                </a:ext>
              </a:extLst>
            </p:cNvPr>
            <p:cNvSpPr txBox="1"/>
            <p:nvPr/>
          </p:nvSpPr>
          <p:spPr>
            <a:xfrm>
              <a:off x="5147205" y="4898416"/>
              <a:ext cx="119917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dirty="0">
                  <a:solidFill>
                    <a:schemeClr val="accent1">
                      <a:lumMod val="20000"/>
                      <a:lumOff val="80000"/>
                    </a:schemeClr>
                  </a:solidFill>
                </a:rPr>
                <a:t>Swaziland</a:t>
              </a:r>
            </a:p>
          </p:txBody>
        </p:sp>
        <p:sp>
          <p:nvSpPr>
            <p:cNvPr id="26" name="Forme libre : forme 25">
              <a:extLst>
                <a:ext uri="{FF2B5EF4-FFF2-40B4-BE49-F238E27FC236}">
                  <a16:creationId xmlns:a16="http://schemas.microsoft.com/office/drawing/2014/main" id="{E1D6040D-1808-1C73-14F7-8A7736713147}"/>
                </a:ext>
              </a:extLst>
            </p:cNvPr>
            <p:cNvSpPr/>
            <p:nvPr/>
          </p:nvSpPr>
          <p:spPr>
            <a:xfrm>
              <a:off x="4836216" y="3980730"/>
              <a:ext cx="0" cy="2169994"/>
            </a:xfrm>
            <a:custGeom>
              <a:avLst/>
              <a:gdLst>
                <a:gd name="connsiteX0" fmla="*/ 0 w 0"/>
                <a:gd name="connsiteY0" fmla="*/ 0 h 2169994"/>
                <a:gd name="connsiteX1" fmla="*/ 0 w 0"/>
                <a:gd name="connsiteY1" fmla="*/ 2169994 h 21699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2169994">
                  <a:moveTo>
                    <a:pt x="0" y="0"/>
                  </a:moveTo>
                  <a:lnTo>
                    <a:pt x="0" y="2169994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grpSp>
        <p:nvGrpSpPr>
          <p:cNvPr id="27" name="Groupe 26">
            <a:extLst>
              <a:ext uri="{FF2B5EF4-FFF2-40B4-BE49-F238E27FC236}">
                <a16:creationId xmlns:a16="http://schemas.microsoft.com/office/drawing/2014/main" id="{FB5ECF54-C5FE-15DA-A938-7C4720F93D91}"/>
              </a:ext>
            </a:extLst>
          </p:cNvPr>
          <p:cNvGrpSpPr/>
          <p:nvPr/>
        </p:nvGrpSpPr>
        <p:grpSpPr>
          <a:xfrm>
            <a:off x="-42276" y="2722091"/>
            <a:ext cx="1906686" cy="2303748"/>
            <a:chOff x="5777413" y="5191715"/>
            <a:chExt cx="1906686" cy="2303748"/>
          </a:xfrm>
        </p:grpSpPr>
        <p:pic>
          <p:nvPicPr>
            <p:cNvPr id="28" name="Image 27" descr="Une image contenant rouge, Carmin, symbole, Marron&#10;&#10;Le contenu généré par l’IA peut être incorrect.">
              <a:extLst>
                <a:ext uri="{FF2B5EF4-FFF2-40B4-BE49-F238E27FC236}">
                  <a16:creationId xmlns:a16="http://schemas.microsoft.com/office/drawing/2014/main" id="{A20C41C3-8588-DFDD-12A5-50F124A8568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777413" y="5191715"/>
              <a:ext cx="1906686" cy="1409700"/>
            </a:xfrm>
            <a:prstGeom prst="rect">
              <a:avLst/>
            </a:prstGeom>
          </p:spPr>
        </p:pic>
        <p:sp>
          <p:nvSpPr>
            <p:cNvPr id="29" name="ZoneTexte 28">
              <a:extLst>
                <a:ext uri="{FF2B5EF4-FFF2-40B4-BE49-F238E27FC236}">
                  <a16:creationId xmlns:a16="http://schemas.microsoft.com/office/drawing/2014/main" id="{BC7CF548-905F-6091-39C7-DB2287BCFF99}"/>
                </a:ext>
              </a:extLst>
            </p:cNvPr>
            <p:cNvSpPr txBox="1"/>
            <p:nvPr/>
          </p:nvSpPr>
          <p:spPr>
            <a:xfrm>
              <a:off x="5832133" y="6041134"/>
              <a:ext cx="84350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dirty="0">
                  <a:solidFill>
                    <a:schemeClr val="accent2">
                      <a:lumMod val="20000"/>
                      <a:lumOff val="80000"/>
                    </a:schemeClr>
                  </a:solidFill>
                </a:rPr>
                <a:t>Suisse</a:t>
              </a:r>
            </a:p>
          </p:txBody>
        </p:sp>
        <p:sp>
          <p:nvSpPr>
            <p:cNvPr id="30" name="Forme libre : forme 29">
              <a:extLst>
                <a:ext uri="{FF2B5EF4-FFF2-40B4-BE49-F238E27FC236}">
                  <a16:creationId xmlns:a16="http://schemas.microsoft.com/office/drawing/2014/main" id="{3BF31200-A0D2-D859-67F1-24F28A1D196D}"/>
                </a:ext>
              </a:extLst>
            </p:cNvPr>
            <p:cNvSpPr/>
            <p:nvPr/>
          </p:nvSpPr>
          <p:spPr>
            <a:xfrm>
              <a:off x="5832133" y="5325469"/>
              <a:ext cx="0" cy="2169994"/>
            </a:xfrm>
            <a:custGeom>
              <a:avLst/>
              <a:gdLst>
                <a:gd name="connsiteX0" fmla="*/ 0 w 0"/>
                <a:gd name="connsiteY0" fmla="*/ 0 h 2169994"/>
                <a:gd name="connsiteX1" fmla="*/ 0 w 0"/>
                <a:gd name="connsiteY1" fmla="*/ 2169994 h 21699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2169994">
                  <a:moveTo>
                    <a:pt x="0" y="0"/>
                  </a:moveTo>
                  <a:lnTo>
                    <a:pt x="0" y="2169994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pic>
        <p:nvPicPr>
          <p:cNvPr id="5" name="Image 4" descr="Une image contenant noir, obscurité&#10;&#10;Le contenu généré par l’IA peut être incorrect.">
            <a:extLst>
              <a:ext uri="{FF2B5EF4-FFF2-40B4-BE49-F238E27FC236}">
                <a16:creationId xmlns:a16="http://schemas.microsoft.com/office/drawing/2014/main" id="{2CD73632-08F3-E6D6-CA95-4223F9D0F994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9552" y="4131791"/>
            <a:ext cx="4384388" cy="2726209"/>
          </a:xfrm>
          <a:prstGeom prst="rect">
            <a:avLst/>
          </a:prstGeom>
        </p:spPr>
      </p:pic>
      <p:pic>
        <p:nvPicPr>
          <p:cNvPr id="7" name="Image 6" descr="Une image contenant noir, obscurité, Danse, art&#10;&#10;Le contenu généré par l’IA peut être incorrect.">
            <a:extLst>
              <a:ext uri="{FF2B5EF4-FFF2-40B4-BE49-F238E27FC236}">
                <a16:creationId xmlns:a16="http://schemas.microsoft.com/office/drawing/2014/main" id="{8B6160C2-464C-E797-7545-E910F07FD764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3850" y="3094697"/>
            <a:ext cx="2393050" cy="19667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7845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0000">
        <p14:vortex dir="r"/>
      </p:transition>
    </mc:Choice>
    <mc:Fallback xmlns="">
      <p:transition spd="slow" advTm="10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" name="Groupe 26">
            <a:extLst>
              <a:ext uri="{FF2B5EF4-FFF2-40B4-BE49-F238E27FC236}">
                <a16:creationId xmlns:a16="http://schemas.microsoft.com/office/drawing/2014/main" id="{2DB548A1-8B71-13DA-FC1D-E6F75C71859D}"/>
              </a:ext>
            </a:extLst>
          </p:cNvPr>
          <p:cNvGrpSpPr/>
          <p:nvPr/>
        </p:nvGrpSpPr>
        <p:grpSpPr>
          <a:xfrm>
            <a:off x="4408649" y="283082"/>
            <a:ext cx="1952625" cy="2169994"/>
            <a:chOff x="6288539" y="2492330"/>
            <a:chExt cx="1952625" cy="2169994"/>
          </a:xfrm>
        </p:grpSpPr>
        <p:pic>
          <p:nvPicPr>
            <p:cNvPr id="28" name="Image 27" descr="Une image contenant drapeau, Marron, stripe&#10;&#10;Le contenu généré par l’IA peut être incorrect.">
              <a:extLst>
                <a:ext uri="{FF2B5EF4-FFF2-40B4-BE49-F238E27FC236}">
                  <a16:creationId xmlns:a16="http://schemas.microsoft.com/office/drawing/2014/main" id="{E8ED7717-E2C6-C269-F634-E27FD8006E63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288539" y="2492330"/>
              <a:ext cx="1952625" cy="1409700"/>
            </a:xfrm>
            <a:prstGeom prst="rect">
              <a:avLst/>
            </a:prstGeom>
          </p:spPr>
        </p:pic>
        <p:sp>
          <p:nvSpPr>
            <p:cNvPr id="29" name="ZoneTexte 28">
              <a:extLst>
                <a:ext uri="{FF2B5EF4-FFF2-40B4-BE49-F238E27FC236}">
                  <a16:creationId xmlns:a16="http://schemas.microsoft.com/office/drawing/2014/main" id="{186A7F42-CB0F-66FD-2319-047B12EFC0C5}"/>
                </a:ext>
              </a:extLst>
            </p:cNvPr>
            <p:cNvSpPr txBox="1"/>
            <p:nvPr/>
          </p:nvSpPr>
          <p:spPr>
            <a:xfrm>
              <a:off x="6486109" y="3012514"/>
              <a:ext cx="116089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dirty="0">
                  <a:solidFill>
                    <a:schemeClr val="accent1">
                      <a:lumMod val="20000"/>
                      <a:lumOff val="80000"/>
                    </a:schemeClr>
                  </a:solidFill>
                </a:rPr>
                <a:t>Thaïlande</a:t>
              </a:r>
            </a:p>
          </p:txBody>
        </p:sp>
        <p:sp>
          <p:nvSpPr>
            <p:cNvPr id="30" name="Forme libre : forme 29">
              <a:extLst>
                <a:ext uri="{FF2B5EF4-FFF2-40B4-BE49-F238E27FC236}">
                  <a16:creationId xmlns:a16="http://schemas.microsoft.com/office/drawing/2014/main" id="{68469127-8E55-FCFE-AFE2-4B17B2D51998}"/>
                </a:ext>
              </a:extLst>
            </p:cNvPr>
            <p:cNvSpPr/>
            <p:nvPr/>
          </p:nvSpPr>
          <p:spPr>
            <a:xfrm>
              <a:off x="6336024" y="2492330"/>
              <a:ext cx="0" cy="2169994"/>
            </a:xfrm>
            <a:custGeom>
              <a:avLst/>
              <a:gdLst>
                <a:gd name="connsiteX0" fmla="*/ 0 w 0"/>
                <a:gd name="connsiteY0" fmla="*/ 0 h 2169994"/>
                <a:gd name="connsiteX1" fmla="*/ 0 w 0"/>
                <a:gd name="connsiteY1" fmla="*/ 2169994 h 21699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2169994">
                  <a:moveTo>
                    <a:pt x="0" y="0"/>
                  </a:moveTo>
                  <a:lnTo>
                    <a:pt x="0" y="2169994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sz="2400"/>
            </a:p>
          </p:txBody>
        </p:sp>
      </p:grpSp>
      <p:grpSp>
        <p:nvGrpSpPr>
          <p:cNvPr id="31" name="Groupe 30">
            <a:extLst>
              <a:ext uri="{FF2B5EF4-FFF2-40B4-BE49-F238E27FC236}">
                <a16:creationId xmlns:a16="http://schemas.microsoft.com/office/drawing/2014/main" id="{4A62436D-2B8D-E8D6-C467-1B735C0C10CB}"/>
              </a:ext>
            </a:extLst>
          </p:cNvPr>
          <p:cNvGrpSpPr/>
          <p:nvPr/>
        </p:nvGrpSpPr>
        <p:grpSpPr>
          <a:xfrm>
            <a:off x="-53772" y="3250185"/>
            <a:ext cx="1952625" cy="2241031"/>
            <a:chOff x="6325220" y="690628"/>
            <a:chExt cx="1952625" cy="2241031"/>
          </a:xfrm>
        </p:grpSpPr>
        <p:pic>
          <p:nvPicPr>
            <p:cNvPr id="32" name="Image 31" descr="Une image contenant drapeau&#10;&#10;Le contenu généré par l’IA peut être incorrect.">
              <a:extLst>
                <a:ext uri="{FF2B5EF4-FFF2-40B4-BE49-F238E27FC236}">
                  <a16:creationId xmlns:a16="http://schemas.microsoft.com/office/drawing/2014/main" id="{5086DF41-87AE-0CB4-555A-3B2F15395BC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25220" y="690628"/>
              <a:ext cx="1952625" cy="1409700"/>
            </a:xfrm>
            <a:prstGeom prst="rect">
              <a:avLst/>
            </a:prstGeom>
          </p:spPr>
        </p:pic>
        <p:sp>
          <p:nvSpPr>
            <p:cNvPr id="33" name="ZoneTexte 32">
              <a:extLst>
                <a:ext uri="{FF2B5EF4-FFF2-40B4-BE49-F238E27FC236}">
                  <a16:creationId xmlns:a16="http://schemas.microsoft.com/office/drawing/2014/main" id="{DA7845F0-4DC5-6E79-DDAB-4A358E746242}"/>
                </a:ext>
              </a:extLst>
            </p:cNvPr>
            <p:cNvSpPr txBox="1"/>
            <p:nvPr/>
          </p:nvSpPr>
          <p:spPr>
            <a:xfrm>
              <a:off x="6974713" y="895927"/>
              <a:ext cx="67678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dirty="0">
                  <a:solidFill>
                    <a:schemeClr val="bg2"/>
                  </a:solidFill>
                </a:rPr>
                <a:t>Tibet</a:t>
              </a:r>
            </a:p>
          </p:txBody>
        </p:sp>
        <p:sp>
          <p:nvSpPr>
            <p:cNvPr id="34" name="Forme libre : forme 33">
              <a:extLst>
                <a:ext uri="{FF2B5EF4-FFF2-40B4-BE49-F238E27FC236}">
                  <a16:creationId xmlns:a16="http://schemas.microsoft.com/office/drawing/2014/main" id="{D4DE9157-76F2-5AEE-93FA-DF3737F1BC12}"/>
                </a:ext>
              </a:extLst>
            </p:cNvPr>
            <p:cNvSpPr/>
            <p:nvPr/>
          </p:nvSpPr>
          <p:spPr>
            <a:xfrm>
              <a:off x="6384150" y="761665"/>
              <a:ext cx="0" cy="2169994"/>
            </a:xfrm>
            <a:custGeom>
              <a:avLst/>
              <a:gdLst>
                <a:gd name="connsiteX0" fmla="*/ 0 w 0"/>
                <a:gd name="connsiteY0" fmla="*/ 0 h 2169994"/>
                <a:gd name="connsiteX1" fmla="*/ 0 w 0"/>
                <a:gd name="connsiteY1" fmla="*/ 2169994 h 21699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2169994">
                  <a:moveTo>
                    <a:pt x="0" y="0"/>
                  </a:moveTo>
                  <a:lnTo>
                    <a:pt x="0" y="2169994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sz="2400"/>
            </a:p>
          </p:txBody>
        </p:sp>
      </p:grpSp>
      <p:grpSp>
        <p:nvGrpSpPr>
          <p:cNvPr id="35" name="Groupe 34">
            <a:extLst>
              <a:ext uri="{FF2B5EF4-FFF2-40B4-BE49-F238E27FC236}">
                <a16:creationId xmlns:a16="http://schemas.microsoft.com/office/drawing/2014/main" id="{CF88DE6F-8923-92E3-E5D8-8B91E221A0AE}"/>
              </a:ext>
            </a:extLst>
          </p:cNvPr>
          <p:cNvGrpSpPr/>
          <p:nvPr/>
        </p:nvGrpSpPr>
        <p:grpSpPr>
          <a:xfrm>
            <a:off x="-15646" y="166445"/>
            <a:ext cx="2571750" cy="2286631"/>
            <a:chOff x="256840" y="236276"/>
            <a:chExt cx="2571750" cy="2286631"/>
          </a:xfrm>
        </p:grpSpPr>
        <p:pic>
          <p:nvPicPr>
            <p:cNvPr id="36" name="Image 35" descr="Une image contenant drapeau&#10;&#10;Le contenu généré par l’IA peut être incorrect.">
              <a:extLst>
                <a:ext uri="{FF2B5EF4-FFF2-40B4-BE49-F238E27FC236}">
                  <a16:creationId xmlns:a16="http://schemas.microsoft.com/office/drawing/2014/main" id="{60033F48-5FA0-A16A-381B-CF261ED3CF78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6840" y="236276"/>
              <a:ext cx="2571750" cy="1409700"/>
            </a:xfrm>
            <a:prstGeom prst="rect">
              <a:avLst/>
            </a:prstGeom>
          </p:spPr>
        </p:pic>
        <p:sp>
          <p:nvSpPr>
            <p:cNvPr id="37" name="ZoneTexte 36">
              <a:extLst>
                <a:ext uri="{FF2B5EF4-FFF2-40B4-BE49-F238E27FC236}">
                  <a16:creationId xmlns:a16="http://schemas.microsoft.com/office/drawing/2014/main" id="{A8A5C601-BDA0-0ADB-F00D-FEBA714636D2}"/>
                </a:ext>
              </a:extLst>
            </p:cNvPr>
            <p:cNvSpPr txBox="1"/>
            <p:nvPr/>
          </p:nvSpPr>
          <p:spPr>
            <a:xfrm>
              <a:off x="645334" y="1125095"/>
              <a:ext cx="124226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dirty="0">
                  <a:solidFill>
                    <a:schemeClr val="accent6">
                      <a:lumMod val="20000"/>
                      <a:lumOff val="80000"/>
                    </a:schemeClr>
                  </a:solidFill>
                </a:rPr>
                <a:t>Tadjikistan</a:t>
              </a:r>
            </a:p>
          </p:txBody>
        </p:sp>
        <p:sp>
          <p:nvSpPr>
            <p:cNvPr id="38" name="Forme libre : forme 37">
              <a:extLst>
                <a:ext uri="{FF2B5EF4-FFF2-40B4-BE49-F238E27FC236}">
                  <a16:creationId xmlns:a16="http://schemas.microsoft.com/office/drawing/2014/main" id="{3025687C-74EC-1BC9-2A1B-F407D33DEFBA}"/>
                </a:ext>
              </a:extLst>
            </p:cNvPr>
            <p:cNvSpPr/>
            <p:nvPr/>
          </p:nvSpPr>
          <p:spPr>
            <a:xfrm>
              <a:off x="296174" y="352913"/>
              <a:ext cx="0" cy="2169994"/>
            </a:xfrm>
            <a:custGeom>
              <a:avLst/>
              <a:gdLst>
                <a:gd name="connsiteX0" fmla="*/ 0 w 0"/>
                <a:gd name="connsiteY0" fmla="*/ 0 h 2169994"/>
                <a:gd name="connsiteX1" fmla="*/ 0 w 0"/>
                <a:gd name="connsiteY1" fmla="*/ 2169994 h 21699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2169994">
                  <a:moveTo>
                    <a:pt x="0" y="0"/>
                  </a:moveTo>
                  <a:lnTo>
                    <a:pt x="0" y="2169994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sz="2400"/>
            </a:p>
          </p:txBody>
        </p:sp>
      </p:grpSp>
      <p:grpSp>
        <p:nvGrpSpPr>
          <p:cNvPr id="39" name="Groupe 38">
            <a:extLst>
              <a:ext uri="{FF2B5EF4-FFF2-40B4-BE49-F238E27FC236}">
                <a16:creationId xmlns:a16="http://schemas.microsoft.com/office/drawing/2014/main" id="{B3FD57EF-CBF0-8C1D-C67F-CA0ABF3628CC}"/>
              </a:ext>
            </a:extLst>
          </p:cNvPr>
          <p:cNvGrpSpPr/>
          <p:nvPr/>
        </p:nvGrpSpPr>
        <p:grpSpPr>
          <a:xfrm>
            <a:off x="6225619" y="1961525"/>
            <a:ext cx="2571750" cy="2268934"/>
            <a:chOff x="209990" y="5161997"/>
            <a:chExt cx="2571750" cy="2268934"/>
          </a:xfrm>
        </p:grpSpPr>
        <p:pic>
          <p:nvPicPr>
            <p:cNvPr id="40" name="Image 39" descr="Une image contenant drapeau, Carmin, symbole, rouge&#10;&#10;Le contenu généré par l’IA peut être incorrect.">
              <a:extLst>
                <a:ext uri="{FF2B5EF4-FFF2-40B4-BE49-F238E27FC236}">
                  <a16:creationId xmlns:a16="http://schemas.microsoft.com/office/drawing/2014/main" id="{529AE716-07B5-2DB3-C05D-6FDB52D8B2A9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09990" y="5161997"/>
              <a:ext cx="2571750" cy="1409700"/>
            </a:xfrm>
            <a:prstGeom prst="rect">
              <a:avLst/>
            </a:prstGeom>
          </p:spPr>
        </p:pic>
        <p:sp>
          <p:nvSpPr>
            <p:cNvPr id="41" name="ZoneTexte 40">
              <a:extLst>
                <a:ext uri="{FF2B5EF4-FFF2-40B4-BE49-F238E27FC236}">
                  <a16:creationId xmlns:a16="http://schemas.microsoft.com/office/drawing/2014/main" id="{962295CA-3FF0-3007-20BF-A5E26DB3F41E}"/>
                </a:ext>
              </a:extLst>
            </p:cNvPr>
            <p:cNvSpPr txBox="1"/>
            <p:nvPr/>
          </p:nvSpPr>
          <p:spPr>
            <a:xfrm>
              <a:off x="982928" y="5866847"/>
              <a:ext cx="160242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dirty="0">
                  <a:solidFill>
                    <a:schemeClr val="accent5">
                      <a:lumMod val="40000"/>
                      <a:lumOff val="60000"/>
                    </a:schemeClr>
                  </a:solidFill>
                </a:rPr>
                <a:t>Timor Oriental</a:t>
              </a:r>
            </a:p>
          </p:txBody>
        </p:sp>
        <p:sp>
          <p:nvSpPr>
            <p:cNvPr id="42" name="Forme libre : forme 41">
              <a:extLst>
                <a:ext uri="{FF2B5EF4-FFF2-40B4-BE49-F238E27FC236}">
                  <a16:creationId xmlns:a16="http://schemas.microsoft.com/office/drawing/2014/main" id="{B69211F3-5992-A4B6-BED5-F7CFE366F34F}"/>
                </a:ext>
              </a:extLst>
            </p:cNvPr>
            <p:cNvSpPr/>
            <p:nvPr/>
          </p:nvSpPr>
          <p:spPr>
            <a:xfrm>
              <a:off x="225260" y="5260937"/>
              <a:ext cx="0" cy="2169994"/>
            </a:xfrm>
            <a:custGeom>
              <a:avLst/>
              <a:gdLst>
                <a:gd name="connsiteX0" fmla="*/ 0 w 0"/>
                <a:gd name="connsiteY0" fmla="*/ 0 h 2169994"/>
                <a:gd name="connsiteX1" fmla="*/ 0 w 0"/>
                <a:gd name="connsiteY1" fmla="*/ 2169994 h 21699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2169994">
                  <a:moveTo>
                    <a:pt x="0" y="0"/>
                  </a:moveTo>
                  <a:lnTo>
                    <a:pt x="0" y="2169994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sz="2400"/>
            </a:p>
          </p:txBody>
        </p:sp>
      </p:grpSp>
      <p:grpSp>
        <p:nvGrpSpPr>
          <p:cNvPr id="43" name="Groupe 42">
            <a:extLst>
              <a:ext uri="{FF2B5EF4-FFF2-40B4-BE49-F238E27FC236}">
                <a16:creationId xmlns:a16="http://schemas.microsoft.com/office/drawing/2014/main" id="{6CC01F70-CC91-0777-1FFC-7B174E45ED80}"/>
              </a:ext>
            </a:extLst>
          </p:cNvPr>
          <p:cNvGrpSpPr/>
          <p:nvPr/>
        </p:nvGrpSpPr>
        <p:grpSpPr>
          <a:xfrm flipH="1">
            <a:off x="7731900" y="304880"/>
            <a:ext cx="2150412" cy="2239431"/>
            <a:chOff x="601434" y="241482"/>
            <a:chExt cx="2571750" cy="2239431"/>
          </a:xfrm>
        </p:grpSpPr>
        <p:grpSp>
          <p:nvGrpSpPr>
            <p:cNvPr id="44" name="Groupe 43">
              <a:extLst>
                <a:ext uri="{FF2B5EF4-FFF2-40B4-BE49-F238E27FC236}">
                  <a16:creationId xmlns:a16="http://schemas.microsoft.com/office/drawing/2014/main" id="{85A88951-84A4-70BC-F5AF-C2D4FD645198}"/>
                </a:ext>
              </a:extLst>
            </p:cNvPr>
            <p:cNvGrpSpPr/>
            <p:nvPr/>
          </p:nvGrpSpPr>
          <p:grpSpPr>
            <a:xfrm>
              <a:off x="601434" y="241482"/>
              <a:ext cx="2571750" cy="1409700"/>
              <a:chOff x="601434" y="241482"/>
              <a:chExt cx="2571750" cy="1409700"/>
            </a:xfrm>
          </p:grpSpPr>
          <p:pic>
            <p:nvPicPr>
              <p:cNvPr id="46" name="Image 45" descr="Une image contenant rouge, symbole, Carmin, Coquelicot&#10;&#10;Le contenu généré par l’IA peut être incorrect.">
                <a:extLst>
                  <a:ext uri="{FF2B5EF4-FFF2-40B4-BE49-F238E27FC236}">
                    <a16:creationId xmlns:a16="http://schemas.microsoft.com/office/drawing/2014/main" id="{6C931510-3DDB-9494-9D22-A69774587E8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01434" y="241482"/>
                <a:ext cx="2571750" cy="1409700"/>
              </a:xfrm>
              <a:prstGeom prst="rect">
                <a:avLst/>
              </a:prstGeom>
            </p:spPr>
          </p:pic>
          <p:sp>
            <p:nvSpPr>
              <p:cNvPr id="47" name="ZoneTexte 46">
                <a:extLst>
                  <a:ext uri="{FF2B5EF4-FFF2-40B4-BE49-F238E27FC236}">
                    <a16:creationId xmlns:a16="http://schemas.microsoft.com/office/drawing/2014/main" id="{422D290E-C671-13D6-AEAA-EF76BA413FD2}"/>
                  </a:ext>
                </a:extLst>
              </p:cNvPr>
              <p:cNvSpPr txBox="1"/>
              <p:nvPr/>
            </p:nvSpPr>
            <p:spPr>
              <a:xfrm>
                <a:off x="1428801" y="975400"/>
                <a:ext cx="764055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fr-FR" dirty="0">
                    <a:solidFill>
                      <a:schemeClr val="accent2">
                        <a:lumMod val="60000"/>
                        <a:lumOff val="40000"/>
                      </a:schemeClr>
                    </a:solidFill>
                  </a:rPr>
                  <a:t>Tonga</a:t>
                </a:r>
              </a:p>
            </p:txBody>
          </p:sp>
        </p:grpSp>
        <p:sp>
          <p:nvSpPr>
            <p:cNvPr id="45" name="Forme libre : forme 44">
              <a:extLst>
                <a:ext uri="{FF2B5EF4-FFF2-40B4-BE49-F238E27FC236}">
                  <a16:creationId xmlns:a16="http://schemas.microsoft.com/office/drawing/2014/main" id="{4A61B0A6-A979-403D-0905-0CBB5F3BAB29}"/>
                </a:ext>
              </a:extLst>
            </p:cNvPr>
            <p:cNvSpPr/>
            <p:nvPr/>
          </p:nvSpPr>
          <p:spPr>
            <a:xfrm>
              <a:off x="624725" y="310919"/>
              <a:ext cx="0" cy="2169994"/>
            </a:xfrm>
            <a:custGeom>
              <a:avLst/>
              <a:gdLst>
                <a:gd name="connsiteX0" fmla="*/ 0 w 0"/>
                <a:gd name="connsiteY0" fmla="*/ 0 h 2169994"/>
                <a:gd name="connsiteX1" fmla="*/ 0 w 0"/>
                <a:gd name="connsiteY1" fmla="*/ 2169994 h 21699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2169994">
                  <a:moveTo>
                    <a:pt x="0" y="0"/>
                  </a:moveTo>
                  <a:lnTo>
                    <a:pt x="0" y="2169994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sz="2400"/>
            </a:p>
          </p:txBody>
        </p:sp>
      </p:grpSp>
      <p:pic>
        <p:nvPicPr>
          <p:cNvPr id="3" name="Image 2" descr="Une image contenant noir, obscurité, noir et blanc&#10;&#10;Le contenu généré par l’IA peut être incorrect.">
            <a:extLst>
              <a:ext uri="{FF2B5EF4-FFF2-40B4-BE49-F238E27FC236}">
                <a16:creationId xmlns:a16="http://schemas.microsoft.com/office/drawing/2014/main" id="{B350110B-F9BF-42DA-AC08-137AAB958C7E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77953">
            <a:off x="7378162" y="3423299"/>
            <a:ext cx="2143017" cy="24151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97164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0000">
        <p14:vortex dir="r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0.01746 0.09607 L -0.19743 0.13611 C -0.23493 0.14514 -0.29134 0.15 -0.3508 0.15 C -0.41794 0.15 -0.47179 0.14514 -0.50929 0.13611 L -0.6891 0.09607 " pathEditMode="relative" rAng="0" ptsTypes="AAAAA">
                                      <p:cBhvr>
                                        <p:cTn id="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3590" y="268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" name="Groupe 29">
            <a:extLst>
              <a:ext uri="{FF2B5EF4-FFF2-40B4-BE49-F238E27FC236}">
                <a16:creationId xmlns:a16="http://schemas.microsoft.com/office/drawing/2014/main" id="{DF29691B-B16F-6BC5-B9F8-C2F3DD24E2C5}"/>
              </a:ext>
            </a:extLst>
          </p:cNvPr>
          <p:cNvGrpSpPr/>
          <p:nvPr/>
        </p:nvGrpSpPr>
        <p:grpSpPr>
          <a:xfrm>
            <a:off x="7488032" y="515305"/>
            <a:ext cx="2571750" cy="2247277"/>
            <a:chOff x="308464" y="1866021"/>
            <a:chExt cx="2571750" cy="2247277"/>
          </a:xfrm>
        </p:grpSpPr>
        <p:pic>
          <p:nvPicPr>
            <p:cNvPr id="12" name="Image 11" descr="Une image contenant Graphique, Bleu électrique, art, graphisme&#10;&#10;Le contenu généré par l’IA peut être incorrect.">
              <a:extLst>
                <a:ext uri="{FF2B5EF4-FFF2-40B4-BE49-F238E27FC236}">
                  <a16:creationId xmlns:a16="http://schemas.microsoft.com/office/drawing/2014/main" id="{567D97F3-A4FF-C8E7-3344-26DC80CA755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8464" y="1866021"/>
              <a:ext cx="2571750" cy="1409700"/>
            </a:xfrm>
            <a:prstGeom prst="rect">
              <a:avLst/>
            </a:prstGeom>
          </p:spPr>
        </p:pic>
        <p:sp>
          <p:nvSpPr>
            <p:cNvPr id="17" name="ZoneTexte 16">
              <a:extLst>
                <a:ext uri="{FF2B5EF4-FFF2-40B4-BE49-F238E27FC236}">
                  <a16:creationId xmlns:a16="http://schemas.microsoft.com/office/drawing/2014/main" id="{F26AD163-A97E-352B-23E3-6537AA91D034}"/>
                </a:ext>
              </a:extLst>
            </p:cNvPr>
            <p:cNvSpPr txBox="1"/>
            <p:nvPr/>
          </p:nvSpPr>
          <p:spPr>
            <a:xfrm>
              <a:off x="372633" y="2728780"/>
              <a:ext cx="94295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dirty="0">
                  <a:solidFill>
                    <a:schemeClr val="accent1">
                      <a:lumMod val="60000"/>
                      <a:lumOff val="40000"/>
                    </a:schemeClr>
                  </a:solidFill>
                </a:rPr>
                <a:t>Tokelau</a:t>
              </a:r>
            </a:p>
          </p:txBody>
        </p:sp>
        <p:sp>
          <p:nvSpPr>
            <p:cNvPr id="29" name="Forme libre : forme 28">
              <a:extLst>
                <a:ext uri="{FF2B5EF4-FFF2-40B4-BE49-F238E27FC236}">
                  <a16:creationId xmlns:a16="http://schemas.microsoft.com/office/drawing/2014/main" id="{FFE4B0C9-8F1B-1ED5-F76F-DBF12B1ED895}"/>
                </a:ext>
              </a:extLst>
            </p:cNvPr>
            <p:cNvSpPr/>
            <p:nvPr/>
          </p:nvSpPr>
          <p:spPr>
            <a:xfrm>
              <a:off x="340548" y="1943304"/>
              <a:ext cx="0" cy="2169994"/>
            </a:xfrm>
            <a:custGeom>
              <a:avLst/>
              <a:gdLst>
                <a:gd name="connsiteX0" fmla="*/ 0 w 0"/>
                <a:gd name="connsiteY0" fmla="*/ 0 h 2169994"/>
                <a:gd name="connsiteX1" fmla="*/ 0 w 0"/>
                <a:gd name="connsiteY1" fmla="*/ 2169994 h 21699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2169994">
                  <a:moveTo>
                    <a:pt x="0" y="0"/>
                  </a:moveTo>
                  <a:lnTo>
                    <a:pt x="0" y="2169994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sz="2400"/>
            </a:p>
          </p:txBody>
        </p:sp>
      </p:grpSp>
      <p:grpSp>
        <p:nvGrpSpPr>
          <p:cNvPr id="35" name="Groupe 34">
            <a:extLst>
              <a:ext uri="{FF2B5EF4-FFF2-40B4-BE49-F238E27FC236}">
                <a16:creationId xmlns:a16="http://schemas.microsoft.com/office/drawing/2014/main" id="{8A3B64CC-A2A1-D16E-11DB-E6954AA94C46}"/>
              </a:ext>
            </a:extLst>
          </p:cNvPr>
          <p:cNvGrpSpPr/>
          <p:nvPr/>
        </p:nvGrpSpPr>
        <p:grpSpPr>
          <a:xfrm>
            <a:off x="0" y="290845"/>
            <a:ext cx="2171700" cy="2264146"/>
            <a:chOff x="4244432" y="1940655"/>
            <a:chExt cx="2171700" cy="2264146"/>
          </a:xfrm>
        </p:grpSpPr>
        <p:pic>
          <p:nvPicPr>
            <p:cNvPr id="2" name="Image 1" descr="Une image contenant rouge, drapeau, Carmin&#10;&#10;Le contenu généré par l’IA peut être incorrect.">
              <a:extLst>
                <a:ext uri="{FF2B5EF4-FFF2-40B4-BE49-F238E27FC236}">
                  <a16:creationId xmlns:a16="http://schemas.microsoft.com/office/drawing/2014/main" id="{E1F0D759-DD16-EFA1-08ED-CEA24216E606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44432" y="1940655"/>
              <a:ext cx="2171700" cy="1409700"/>
            </a:xfrm>
            <a:prstGeom prst="rect">
              <a:avLst/>
            </a:prstGeom>
          </p:spPr>
        </p:pic>
        <p:sp>
          <p:nvSpPr>
            <p:cNvPr id="15" name="ZoneTexte 14">
              <a:extLst>
                <a:ext uri="{FF2B5EF4-FFF2-40B4-BE49-F238E27FC236}">
                  <a16:creationId xmlns:a16="http://schemas.microsoft.com/office/drawing/2014/main" id="{DB2C02D6-07B4-61B9-370A-C6A53AD01DA6}"/>
                </a:ext>
              </a:extLst>
            </p:cNvPr>
            <p:cNvSpPr txBox="1"/>
            <p:nvPr/>
          </p:nvSpPr>
          <p:spPr>
            <a:xfrm>
              <a:off x="4336469" y="2750472"/>
              <a:ext cx="893899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dirty="0">
                  <a:solidFill>
                    <a:schemeClr val="accent2">
                      <a:lumMod val="40000"/>
                      <a:lumOff val="60000"/>
                    </a:schemeClr>
                  </a:solidFill>
                </a:rPr>
                <a:t>Tobago</a:t>
              </a:r>
            </a:p>
          </p:txBody>
        </p:sp>
        <p:sp>
          <p:nvSpPr>
            <p:cNvPr id="34" name="Forme libre : forme 33">
              <a:extLst>
                <a:ext uri="{FF2B5EF4-FFF2-40B4-BE49-F238E27FC236}">
                  <a16:creationId xmlns:a16="http://schemas.microsoft.com/office/drawing/2014/main" id="{6F836CE4-A63D-B0D2-48C8-C47C03DA5865}"/>
                </a:ext>
              </a:extLst>
            </p:cNvPr>
            <p:cNvSpPr/>
            <p:nvPr/>
          </p:nvSpPr>
          <p:spPr>
            <a:xfrm>
              <a:off x="4321451" y="2034807"/>
              <a:ext cx="0" cy="2169994"/>
            </a:xfrm>
            <a:custGeom>
              <a:avLst/>
              <a:gdLst>
                <a:gd name="connsiteX0" fmla="*/ 0 w 0"/>
                <a:gd name="connsiteY0" fmla="*/ 0 h 2169994"/>
                <a:gd name="connsiteX1" fmla="*/ 0 w 0"/>
                <a:gd name="connsiteY1" fmla="*/ 2169994 h 21699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2169994">
                  <a:moveTo>
                    <a:pt x="0" y="0"/>
                  </a:moveTo>
                  <a:lnTo>
                    <a:pt x="0" y="2169994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sz="2400"/>
            </a:p>
          </p:txBody>
        </p:sp>
      </p:grpSp>
      <p:grpSp>
        <p:nvGrpSpPr>
          <p:cNvPr id="37" name="Groupe 36">
            <a:extLst>
              <a:ext uri="{FF2B5EF4-FFF2-40B4-BE49-F238E27FC236}">
                <a16:creationId xmlns:a16="http://schemas.microsoft.com/office/drawing/2014/main" id="{2B2AF354-4C5F-E995-698A-9EB0DAFEE69E}"/>
              </a:ext>
            </a:extLst>
          </p:cNvPr>
          <p:cNvGrpSpPr/>
          <p:nvPr/>
        </p:nvGrpSpPr>
        <p:grpSpPr>
          <a:xfrm>
            <a:off x="-24195" y="1852083"/>
            <a:ext cx="2571751" cy="2260334"/>
            <a:chOff x="2878638" y="4281187"/>
            <a:chExt cx="2571751" cy="2260334"/>
          </a:xfrm>
        </p:grpSpPr>
        <p:pic>
          <p:nvPicPr>
            <p:cNvPr id="3" name="Image 2" descr="Une image contenant symbole, Emblème, écusson, drapeau&#10;&#10;Le contenu généré par l’IA peut être incorrect.">
              <a:extLst>
                <a:ext uri="{FF2B5EF4-FFF2-40B4-BE49-F238E27FC236}">
                  <a16:creationId xmlns:a16="http://schemas.microsoft.com/office/drawing/2014/main" id="{6A818FED-F3BE-6D82-B27B-6E092DD00D27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878639" y="4281187"/>
              <a:ext cx="2571750" cy="1409700"/>
            </a:xfrm>
            <a:prstGeom prst="rect">
              <a:avLst/>
            </a:prstGeom>
          </p:spPr>
        </p:pic>
        <p:sp>
          <p:nvSpPr>
            <p:cNvPr id="14" name="ZoneTexte 13">
              <a:extLst>
                <a:ext uri="{FF2B5EF4-FFF2-40B4-BE49-F238E27FC236}">
                  <a16:creationId xmlns:a16="http://schemas.microsoft.com/office/drawing/2014/main" id="{B85827B2-01B3-8975-89B1-2AA2A4344B45}"/>
                </a:ext>
              </a:extLst>
            </p:cNvPr>
            <p:cNvSpPr txBox="1"/>
            <p:nvPr/>
          </p:nvSpPr>
          <p:spPr>
            <a:xfrm>
              <a:off x="2878638" y="4984250"/>
              <a:ext cx="156344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dirty="0">
                  <a:solidFill>
                    <a:schemeClr val="accent1">
                      <a:lumMod val="60000"/>
                      <a:lumOff val="40000"/>
                    </a:schemeClr>
                  </a:solidFill>
                </a:rPr>
                <a:t>Tristan Cunha</a:t>
              </a:r>
            </a:p>
          </p:txBody>
        </p:sp>
        <p:sp>
          <p:nvSpPr>
            <p:cNvPr id="36" name="Forme libre : forme 35">
              <a:extLst>
                <a:ext uri="{FF2B5EF4-FFF2-40B4-BE49-F238E27FC236}">
                  <a16:creationId xmlns:a16="http://schemas.microsoft.com/office/drawing/2014/main" id="{53FDC695-34E1-6872-A422-8991785133EA}"/>
                </a:ext>
              </a:extLst>
            </p:cNvPr>
            <p:cNvSpPr/>
            <p:nvPr/>
          </p:nvSpPr>
          <p:spPr>
            <a:xfrm>
              <a:off x="2901930" y="4371527"/>
              <a:ext cx="0" cy="2169994"/>
            </a:xfrm>
            <a:custGeom>
              <a:avLst/>
              <a:gdLst>
                <a:gd name="connsiteX0" fmla="*/ 0 w 0"/>
                <a:gd name="connsiteY0" fmla="*/ 0 h 2169994"/>
                <a:gd name="connsiteX1" fmla="*/ 0 w 0"/>
                <a:gd name="connsiteY1" fmla="*/ 2169994 h 21699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2169994">
                  <a:moveTo>
                    <a:pt x="0" y="0"/>
                  </a:moveTo>
                  <a:lnTo>
                    <a:pt x="0" y="2169994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sz="2400"/>
            </a:p>
          </p:txBody>
        </p:sp>
      </p:grpSp>
      <p:grpSp>
        <p:nvGrpSpPr>
          <p:cNvPr id="5" name="Groupe 4">
            <a:extLst>
              <a:ext uri="{FF2B5EF4-FFF2-40B4-BE49-F238E27FC236}">
                <a16:creationId xmlns:a16="http://schemas.microsoft.com/office/drawing/2014/main" id="{FFD165C4-CC38-04F5-58B3-925516F43B92}"/>
              </a:ext>
            </a:extLst>
          </p:cNvPr>
          <p:cNvGrpSpPr/>
          <p:nvPr/>
        </p:nvGrpSpPr>
        <p:grpSpPr>
          <a:xfrm flipH="1">
            <a:off x="7795630" y="3172155"/>
            <a:ext cx="2110370" cy="2284975"/>
            <a:chOff x="7640588" y="5161997"/>
            <a:chExt cx="1952625" cy="2284975"/>
          </a:xfrm>
        </p:grpSpPr>
        <p:pic>
          <p:nvPicPr>
            <p:cNvPr id="6" name="Image 5" descr="Une image contenant peinture, Caractère coloré, art&#10;&#10;Le contenu généré par l’IA peut être incorrect.">
              <a:extLst>
                <a:ext uri="{FF2B5EF4-FFF2-40B4-BE49-F238E27FC236}">
                  <a16:creationId xmlns:a16="http://schemas.microsoft.com/office/drawing/2014/main" id="{D91DB345-BE12-751F-25E4-3FC1B08F2281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40588" y="5161997"/>
              <a:ext cx="1952625" cy="1409700"/>
            </a:xfrm>
            <a:prstGeom prst="rect">
              <a:avLst/>
            </a:prstGeom>
          </p:spPr>
        </p:pic>
        <p:sp>
          <p:nvSpPr>
            <p:cNvPr id="7" name="ZoneTexte 6">
              <a:extLst>
                <a:ext uri="{FF2B5EF4-FFF2-40B4-BE49-F238E27FC236}">
                  <a16:creationId xmlns:a16="http://schemas.microsoft.com/office/drawing/2014/main" id="{934935E7-D135-5ABD-F976-1A1E81D786F9}"/>
                </a:ext>
              </a:extLst>
            </p:cNvPr>
            <p:cNvSpPr txBox="1"/>
            <p:nvPr/>
          </p:nvSpPr>
          <p:spPr>
            <a:xfrm>
              <a:off x="8414634" y="6107498"/>
              <a:ext cx="1054199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dirty="0">
                  <a:solidFill>
                    <a:schemeClr val="accent1">
                      <a:lumMod val="60000"/>
                      <a:lumOff val="40000"/>
                    </a:schemeClr>
                  </a:solidFill>
                </a:rPr>
                <a:t>Tanzanie</a:t>
              </a:r>
            </a:p>
          </p:txBody>
        </p:sp>
        <p:sp>
          <p:nvSpPr>
            <p:cNvPr id="8" name="Forme libre : forme 7">
              <a:extLst>
                <a:ext uri="{FF2B5EF4-FFF2-40B4-BE49-F238E27FC236}">
                  <a16:creationId xmlns:a16="http://schemas.microsoft.com/office/drawing/2014/main" id="{DD179D98-A5E5-9AB7-A85C-A6BF80AA13D1}"/>
                </a:ext>
              </a:extLst>
            </p:cNvPr>
            <p:cNvSpPr/>
            <p:nvPr/>
          </p:nvSpPr>
          <p:spPr>
            <a:xfrm>
              <a:off x="7671900" y="5276978"/>
              <a:ext cx="0" cy="2169994"/>
            </a:xfrm>
            <a:custGeom>
              <a:avLst/>
              <a:gdLst>
                <a:gd name="connsiteX0" fmla="*/ 0 w 0"/>
                <a:gd name="connsiteY0" fmla="*/ 0 h 2169994"/>
                <a:gd name="connsiteX1" fmla="*/ 0 w 0"/>
                <a:gd name="connsiteY1" fmla="*/ 2169994 h 21699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2169994">
                  <a:moveTo>
                    <a:pt x="0" y="0"/>
                  </a:moveTo>
                  <a:lnTo>
                    <a:pt x="0" y="2169994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sz="2400"/>
            </a:p>
          </p:txBody>
        </p:sp>
      </p:grpSp>
      <p:grpSp>
        <p:nvGrpSpPr>
          <p:cNvPr id="9" name="Groupe 8">
            <a:extLst>
              <a:ext uri="{FF2B5EF4-FFF2-40B4-BE49-F238E27FC236}">
                <a16:creationId xmlns:a16="http://schemas.microsoft.com/office/drawing/2014/main" id="{ACA014E8-C78D-B42A-209D-B08A63D5B510}"/>
              </a:ext>
            </a:extLst>
          </p:cNvPr>
          <p:cNvGrpSpPr/>
          <p:nvPr/>
        </p:nvGrpSpPr>
        <p:grpSpPr>
          <a:xfrm>
            <a:off x="3197152" y="1325309"/>
            <a:ext cx="1952625" cy="2250797"/>
            <a:chOff x="2424326" y="2302730"/>
            <a:chExt cx="1952625" cy="2250797"/>
          </a:xfrm>
        </p:grpSpPr>
        <p:sp>
          <p:nvSpPr>
            <p:cNvPr id="20" name="Forme libre : forme 19">
              <a:extLst>
                <a:ext uri="{FF2B5EF4-FFF2-40B4-BE49-F238E27FC236}">
                  <a16:creationId xmlns:a16="http://schemas.microsoft.com/office/drawing/2014/main" id="{7D52CF40-E04C-43C9-4938-81E7981ED339}"/>
                </a:ext>
              </a:extLst>
            </p:cNvPr>
            <p:cNvSpPr/>
            <p:nvPr/>
          </p:nvSpPr>
          <p:spPr>
            <a:xfrm>
              <a:off x="2504310" y="2383533"/>
              <a:ext cx="0" cy="2169994"/>
            </a:xfrm>
            <a:custGeom>
              <a:avLst/>
              <a:gdLst>
                <a:gd name="connsiteX0" fmla="*/ 0 w 0"/>
                <a:gd name="connsiteY0" fmla="*/ 0 h 2169994"/>
                <a:gd name="connsiteX1" fmla="*/ 0 w 0"/>
                <a:gd name="connsiteY1" fmla="*/ 2169994 h 21699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2169994">
                  <a:moveTo>
                    <a:pt x="0" y="0"/>
                  </a:moveTo>
                  <a:lnTo>
                    <a:pt x="0" y="2169994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sz="2400"/>
            </a:p>
          </p:txBody>
        </p:sp>
        <p:pic>
          <p:nvPicPr>
            <p:cNvPr id="11" name="Image 10" descr="Une image contenant rouge, Carmin, symbole, Marron&#10;&#10;Le contenu généré par l’IA peut être incorrect.">
              <a:extLst>
                <a:ext uri="{FF2B5EF4-FFF2-40B4-BE49-F238E27FC236}">
                  <a16:creationId xmlns:a16="http://schemas.microsoft.com/office/drawing/2014/main" id="{70B87717-EF54-8874-0A1A-DF0F47E2DD68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24326" y="2302730"/>
              <a:ext cx="1952625" cy="1409700"/>
            </a:xfrm>
            <a:prstGeom prst="rect">
              <a:avLst/>
            </a:prstGeom>
          </p:spPr>
        </p:pic>
        <p:sp>
          <p:nvSpPr>
            <p:cNvPr id="19" name="ZoneTexte 18">
              <a:extLst>
                <a:ext uri="{FF2B5EF4-FFF2-40B4-BE49-F238E27FC236}">
                  <a16:creationId xmlns:a16="http://schemas.microsoft.com/office/drawing/2014/main" id="{D28FF761-4449-E3D1-B63B-018B84811174}"/>
                </a:ext>
              </a:extLst>
            </p:cNvPr>
            <p:cNvSpPr txBox="1"/>
            <p:nvPr/>
          </p:nvSpPr>
          <p:spPr>
            <a:xfrm>
              <a:off x="2499976" y="3215098"/>
              <a:ext cx="88505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dirty="0">
                  <a:solidFill>
                    <a:schemeClr val="bg1"/>
                  </a:solidFill>
                </a:rPr>
                <a:t>Tunisie</a:t>
              </a:r>
            </a:p>
          </p:txBody>
        </p:sp>
      </p:grpSp>
      <p:sp>
        <p:nvSpPr>
          <p:cNvPr id="10" name="ZoneTexte 9">
            <a:extLst>
              <a:ext uri="{FF2B5EF4-FFF2-40B4-BE49-F238E27FC236}">
                <a16:creationId xmlns:a16="http://schemas.microsoft.com/office/drawing/2014/main" id="{5E4304E8-F36E-5CAA-C702-7AD6295C8D9A}"/>
              </a:ext>
            </a:extLst>
          </p:cNvPr>
          <p:cNvSpPr txBox="1"/>
          <p:nvPr/>
        </p:nvSpPr>
        <p:spPr>
          <a:xfrm>
            <a:off x="1162869" y="478025"/>
            <a:ext cx="948433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dirty="0">
                <a:solidFill>
                  <a:schemeClr val="accent2">
                    <a:lumMod val="40000"/>
                    <a:lumOff val="60000"/>
                  </a:schemeClr>
                </a:solidFill>
              </a:rPr>
              <a:t>Trinité </a:t>
            </a:r>
            <a:endParaRPr lang="fr-FR" dirty="0"/>
          </a:p>
        </p:txBody>
      </p:sp>
      <p:pic>
        <p:nvPicPr>
          <p:cNvPr id="13" name="Image 12" descr="Une image contenant noir, obscurité, capture d’écran, nuit&#10;&#10;Le contenu généré par l’IA peut être incorrect.">
            <a:extLst>
              <a:ext uri="{FF2B5EF4-FFF2-40B4-BE49-F238E27FC236}">
                <a16:creationId xmlns:a16="http://schemas.microsoft.com/office/drawing/2014/main" id="{963A6B7E-A3DC-84CB-4A1D-4FD1408DDA7B}"/>
              </a:ext>
            </a:extLst>
          </p:cNvPr>
          <p:cNvPicPr>
            <a:picLocks noChangeAspect="1"/>
          </p:cNvPicPr>
          <p:nvPr/>
        </p:nvPicPr>
        <p:blipFill>
          <a:blip r:embed="rId8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111" r="23125" b="25405"/>
          <a:stretch>
            <a:fillRect/>
          </a:stretch>
        </p:blipFill>
        <p:spPr>
          <a:xfrm>
            <a:off x="7358950" y="3452232"/>
            <a:ext cx="1808198" cy="2531879"/>
          </a:xfrm>
          <a:prstGeom prst="snip2SameRect">
            <a:avLst>
              <a:gd name="adj1" fmla="val 35231"/>
              <a:gd name="adj2" fmla="val 38478"/>
            </a:avLst>
          </a:prstGeom>
        </p:spPr>
      </p:pic>
      <p:sp>
        <p:nvSpPr>
          <p:cNvPr id="16" name="Forme libre : forme 15">
            <a:extLst>
              <a:ext uri="{FF2B5EF4-FFF2-40B4-BE49-F238E27FC236}">
                <a16:creationId xmlns:a16="http://schemas.microsoft.com/office/drawing/2014/main" id="{787120D3-15B7-4447-0034-4323A8CA134A}"/>
              </a:ext>
            </a:extLst>
          </p:cNvPr>
          <p:cNvSpPr/>
          <p:nvPr/>
        </p:nvSpPr>
        <p:spPr>
          <a:xfrm rot="-60000">
            <a:off x="52406" y="838434"/>
            <a:ext cx="9825887" cy="6091304"/>
          </a:xfrm>
          <a:custGeom>
            <a:avLst/>
            <a:gdLst>
              <a:gd name="connsiteX0" fmla="*/ 9896354 w 9896354"/>
              <a:gd name="connsiteY0" fmla="*/ 5879939 h 5879939"/>
              <a:gd name="connsiteX1" fmla="*/ 23149 w 9896354"/>
              <a:gd name="connsiteY1" fmla="*/ 0 h 5879939"/>
              <a:gd name="connsiteX2" fmla="*/ 0 w 9896354"/>
              <a:gd name="connsiteY2" fmla="*/ 0 h 58799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9896354" h="5879939">
                <a:moveTo>
                  <a:pt x="9896354" y="5879939"/>
                </a:moveTo>
                <a:lnTo>
                  <a:pt x="23149" y="0"/>
                </a:lnTo>
                <a:lnTo>
                  <a:pt x="0" y="0"/>
                </a:lnTo>
              </a:path>
            </a:pathLst>
          </a:custGeom>
          <a:noFill/>
          <a:ln w="117475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grpSp>
        <p:nvGrpSpPr>
          <p:cNvPr id="22" name="Groupe 21">
            <a:extLst>
              <a:ext uri="{FF2B5EF4-FFF2-40B4-BE49-F238E27FC236}">
                <a16:creationId xmlns:a16="http://schemas.microsoft.com/office/drawing/2014/main" id="{C8FD4BD9-F449-FD39-21B0-16DAAD365793}"/>
              </a:ext>
            </a:extLst>
          </p:cNvPr>
          <p:cNvGrpSpPr/>
          <p:nvPr/>
        </p:nvGrpSpPr>
        <p:grpSpPr>
          <a:xfrm>
            <a:off x="-101443" y="3295658"/>
            <a:ext cx="2253030" cy="3547873"/>
            <a:chOff x="2111302" y="3345190"/>
            <a:chExt cx="2253030" cy="3547873"/>
          </a:xfrm>
        </p:grpSpPr>
        <p:sp>
          <p:nvSpPr>
            <p:cNvPr id="21" name="Forme libre : forme 20">
              <a:extLst>
                <a:ext uri="{FF2B5EF4-FFF2-40B4-BE49-F238E27FC236}">
                  <a16:creationId xmlns:a16="http://schemas.microsoft.com/office/drawing/2014/main" id="{574DA5F4-1F26-4885-FFA4-E179C5262A6C}"/>
                </a:ext>
              </a:extLst>
            </p:cNvPr>
            <p:cNvSpPr/>
            <p:nvPr/>
          </p:nvSpPr>
          <p:spPr>
            <a:xfrm>
              <a:off x="3252486" y="3819646"/>
              <a:ext cx="983848" cy="1111169"/>
            </a:xfrm>
            <a:custGeom>
              <a:avLst/>
              <a:gdLst>
                <a:gd name="connsiteX0" fmla="*/ 219919 w 983848"/>
                <a:gd name="connsiteY0" fmla="*/ 0 h 1111169"/>
                <a:gd name="connsiteX1" fmla="*/ 0 w 983848"/>
                <a:gd name="connsiteY1" fmla="*/ 509286 h 1111169"/>
                <a:gd name="connsiteX2" fmla="*/ 173620 w 983848"/>
                <a:gd name="connsiteY2" fmla="*/ 1111169 h 1111169"/>
                <a:gd name="connsiteX3" fmla="*/ 833377 w 983848"/>
                <a:gd name="connsiteY3" fmla="*/ 1076445 h 1111169"/>
                <a:gd name="connsiteX4" fmla="*/ 983848 w 983848"/>
                <a:gd name="connsiteY4" fmla="*/ 1053296 h 1111169"/>
                <a:gd name="connsiteX5" fmla="*/ 787079 w 983848"/>
                <a:gd name="connsiteY5" fmla="*/ 648182 h 1111169"/>
                <a:gd name="connsiteX6" fmla="*/ 474562 w 983848"/>
                <a:gd name="connsiteY6" fmla="*/ 92597 h 1111169"/>
                <a:gd name="connsiteX7" fmla="*/ 381965 w 983848"/>
                <a:gd name="connsiteY7" fmla="*/ 57873 h 1111169"/>
                <a:gd name="connsiteX8" fmla="*/ 219919 w 983848"/>
                <a:gd name="connsiteY8" fmla="*/ 0 h 11111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983848" h="1111169">
                  <a:moveTo>
                    <a:pt x="219919" y="0"/>
                  </a:moveTo>
                  <a:lnTo>
                    <a:pt x="0" y="509286"/>
                  </a:lnTo>
                  <a:lnTo>
                    <a:pt x="173620" y="1111169"/>
                  </a:lnTo>
                  <a:lnTo>
                    <a:pt x="833377" y="1076445"/>
                  </a:lnTo>
                  <a:lnTo>
                    <a:pt x="983848" y="1053296"/>
                  </a:lnTo>
                  <a:lnTo>
                    <a:pt x="787079" y="648182"/>
                  </a:lnTo>
                  <a:lnTo>
                    <a:pt x="474562" y="92597"/>
                  </a:lnTo>
                  <a:lnTo>
                    <a:pt x="381965" y="57873"/>
                  </a:lnTo>
                  <a:lnTo>
                    <a:pt x="219919" y="0"/>
                  </a:lnTo>
                  <a:close/>
                </a:path>
              </a:pathLst>
            </a:custGeom>
            <a:solidFill>
              <a:schemeClr val="accent4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18" name="Image 17" descr="Une image contenant noir, obscurité&#10;&#10;Le contenu généré par l’IA peut être incorrect.">
              <a:extLst>
                <a:ext uri="{FF2B5EF4-FFF2-40B4-BE49-F238E27FC236}">
                  <a16:creationId xmlns:a16="http://schemas.microsoft.com/office/drawing/2014/main" id="{1720681A-924B-305E-15D3-99B17770B557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11302" y="3345190"/>
              <a:ext cx="2253030" cy="354787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478058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0000">
        <p14:vortex dir="r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4.61538E-6 -0.00162 L -0.53798 -0.45717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907" y="-2277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e 13">
            <a:extLst>
              <a:ext uri="{FF2B5EF4-FFF2-40B4-BE49-F238E27FC236}">
                <a16:creationId xmlns:a16="http://schemas.microsoft.com/office/drawing/2014/main" id="{602573EF-6C6B-0C75-8F73-2B92F994E384}"/>
              </a:ext>
            </a:extLst>
          </p:cNvPr>
          <p:cNvGrpSpPr/>
          <p:nvPr/>
        </p:nvGrpSpPr>
        <p:grpSpPr>
          <a:xfrm>
            <a:off x="1299365" y="2400965"/>
            <a:ext cx="1952625" cy="2244610"/>
            <a:chOff x="8068260" y="85416"/>
            <a:chExt cx="1952625" cy="2244610"/>
          </a:xfrm>
        </p:grpSpPr>
        <p:pic>
          <p:nvPicPr>
            <p:cNvPr id="15" name="Image 14" descr="Une image contenant drapeau&#10;&#10;Le contenu généré par l’IA peut être incorrect.">
              <a:extLst>
                <a:ext uri="{FF2B5EF4-FFF2-40B4-BE49-F238E27FC236}">
                  <a16:creationId xmlns:a16="http://schemas.microsoft.com/office/drawing/2014/main" id="{AF64DF99-872E-48C9-681B-64718637031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068260" y="85416"/>
              <a:ext cx="1952625" cy="1409700"/>
            </a:xfrm>
            <a:prstGeom prst="rect">
              <a:avLst/>
            </a:prstGeom>
          </p:spPr>
        </p:pic>
        <p:sp>
          <p:nvSpPr>
            <p:cNvPr id="16" name="ZoneTexte 15">
              <a:extLst>
                <a:ext uri="{FF2B5EF4-FFF2-40B4-BE49-F238E27FC236}">
                  <a16:creationId xmlns:a16="http://schemas.microsoft.com/office/drawing/2014/main" id="{FE47B4C2-7105-6760-207F-041B102576D7}"/>
                </a:ext>
              </a:extLst>
            </p:cNvPr>
            <p:cNvSpPr txBox="1"/>
            <p:nvPr/>
          </p:nvSpPr>
          <p:spPr>
            <a:xfrm>
              <a:off x="8324050" y="813978"/>
              <a:ext cx="1216583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fr-FR" b="0" i="0" dirty="0">
                  <a:effectLst/>
                  <a:latin typeface="Arial" panose="020B0604020202020204" pitchFamily="34" charset="0"/>
                </a:rPr>
                <a:t>Ukraine</a:t>
              </a:r>
              <a:endParaRPr lang="fr-FR" dirty="0"/>
            </a:p>
          </p:txBody>
        </p:sp>
        <p:sp>
          <p:nvSpPr>
            <p:cNvPr id="17" name="Forme libre : forme 16">
              <a:extLst>
                <a:ext uri="{FF2B5EF4-FFF2-40B4-BE49-F238E27FC236}">
                  <a16:creationId xmlns:a16="http://schemas.microsoft.com/office/drawing/2014/main" id="{2AD0BD8C-9FF9-0195-1F44-7FFCF9422F2D}"/>
                </a:ext>
              </a:extLst>
            </p:cNvPr>
            <p:cNvSpPr/>
            <p:nvPr/>
          </p:nvSpPr>
          <p:spPr>
            <a:xfrm>
              <a:off x="8108637" y="160032"/>
              <a:ext cx="0" cy="2169994"/>
            </a:xfrm>
            <a:custGeom>
              <a:avLst/>
              <a:gdLst>
                <a:gd name="connsiteX0" fmla="*/ 0 w 0"/>
                <a:gd name="connsiteY0" fmla="*/ 0 h 2169994"/>
                <a:gd name="connsiteX1" fmla="*/ 0 w 0"/>
                <a:gd name="connsiteY1" fmla="*/ 2169994 h 21699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2169994">
                  <a:moveTo>
                    <a:pt x="0" y="0"/>
                  </a:moveTo>
                  <a:lnTo>
                    <a:pt x="0" y="2169994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sz="2400"/>
            </a:p>
          </p:txBody>
        </p:sp>
      </p:grpSp>
      <p:grpSp>
        <p:nvGrpSpPr>
          <p:cNvPr id="18" name="Groupe 17">
            <a:extLst>
              <a:ext uri="{FF2B5EF4-FFF2-40B4-BE49-F238E27FC236}">
                <a16:creationId xmlns:a16="http://schemas.microsoft.com/office/drawing/2014/main" id="{0BB3BBD5-D2BC-B46F-FDC9-73FD8A5EC4C2}"/>
              </a:ext>
            </a:extLst>
          </p:cNvPr>
          <p:cNvGrpSpPr/>
          <p:nvPr/>
        </p:nvGrpSpPr>
        <p:grpSpPr>
          <a:xfrm>
            <a:off x="0" y="247060"/>
            <a:ext cx="2571750" cy="2271992"/>
            <a:chOff x="7770048" y="3381237"/>
            <a:chExt cx="2571750" cy="2271992"/>
          </a:xfrm>
        </p:grpSpPr>
        <p:pic>
          <p:nvPicPr>
            <p:cNvPr id="19" name="Image 18" descr="Une image contenant drapeau&#10;&#10;Le contenu généré par l’IA peut être incorrect.">
              <a:extLst>
                <a:ext uri="{FF2B5EF4-FFF2-40B4-BE49-F238E27FC236}">
                  <a16:creationId xmlns:a16="http://schemas.microsoft.com/office/drawing/2014/main" id="{8F79F7DB-4C5C-FE78-9CAE-3857F10BED2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770048" y="3381237"/>
              <a:ext cx="2571750" cy="1409700"/>
            </a:xfrm>
            <a:prstGeom prst="rect">
              <a:avLst/>
            </a:prstGeom>
          </p:spPr>
        </p:pic>
        <p:sp>
          <p:nvSpPr>
            <p:cNvPr id="20" name="ZoneTexte 19">
              <a:extLst>
                <a:ext uri="{FF2B5EF4-FFF2-40B4-BE49-F238E27FC236}">
                  <a16:creationId xmlns:a16="http://schemas.microsoft.com/office/drawing/2014/main" id="{3610FD31-184A-D14A-E245-3B9AE2504F96}"/>
                </a:ext>
              </a:extLst>
            </p:cNvPr>
            <p:cNvSpPr txBox="1"/>
            <p:nvPr/>
          </p:nvSpPr>
          <p:spPr>
            <a:xfrm>
              <a:off x="8145521" y="4106788"/>
              <a:ext cx="1166192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fr-FR" b="0" i="0" dirty="0">
                  <a:effectLst/>
                  <a:latin typeface="Arial" panose="020B0604020202020204" pitchFamily="34" charset="0"/>
                </a:rPr>
                <a:t>Tuvalu</a:t>
              </a:r>
              <a:endParaRPr lang="fr-FR" dirty="0"/>
            </a:p>
          </p:txBody>
        </p:sp>
        <p:sp>
          <p:nvSpPr>
            <p:cNvPr id="21" name="Forme libre : forme 20">
              <a:extLst>
                <a:ext uri="{FF2B5EF4-FFF2-40B4-BE49-F238E27FC236}">
                  <a16:creationId xmlns:a16="http://schemas.microsoft.com/office/drawing/2014/main" id="{FA5D05A8-86A1-56A3-28AF-0A2D66CBD628}"/>
                </a:ext>
              </a:extLst>
            </p:cNvPr>
            <p:cNvSpPr/>
            <p:nvPr/>
          </p:nvSpPr>
          <p:spPr>
            <a:xfrm>
              <a:off x="7790467" y="3483235"/>
              <a:ext cx="0" cy="2169994"/>
            </a:xfrm>
            <a:custGeom>
              <a:avLst/>
              <a:gdLst>
                <a:gd name="connsiteX0" fmla="*/ 0 w 0"/>
                <a:gd name="connsiteY0" fmla="*/ 0 h 2169994"/>
                <a:gd name="connsiteX1" fmla="*/ 0 w 0"/>
                <a:gd name="connsiteY1" fmla="*/ 2169994 h 21699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2169994">
                  <a:moveTo>
                    <a:pt x="0" y="0"/>
                  </a:moveTo>
                  <a:lnTo>
                    <a:pt x="0" y="2169994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sz="2400"/>
            </a:p>
          </p:txBody>
        </p:sp>
      </p:grpSp>
      <p:grpSp>
        <p:nvGrpSpPr>
          <p:cNvPr id="22" name="Groupe 21">
            <a:extLst>
              <a:ext uri="{FF2B5EF4-FFF2-40B4-BE49-F238E27FC236}">
                <a16:creationId xmlns:a16="http://schemas.microsoft.com/office/drawing/2014/main" id="{6B1AE0A2-F6DD-9308-A6B0-BB8F9902E40A}"/>
              </a:ext>
            </a:extLst>
          </p:cNvPr>
          <p:cNvGrpSpPr/>
          <p:nvPr/>
        </p:nvGrpSpPr>
        <p:grpSpPr>
          <a:xfrm>
            <a:off x="5786602" y="2204907"/>
            <a:ext cx="1952625" cy="2103394"/>
            <a:chOff x="4730408" y="4754606"/>
            <a:chExt cx="1952625" cy="2103394"/>
          </a:xfrm>
        </p:grpSpPr>
        <p:pic>
          <p:nvPicPr>
            <p:cNvPr id="23" name="Image 22" descr="Une image contenant drapeau, Carmin, Graphique, rouge&#10;&#10;Le contenu généré par l’IA peut être incorrect.">
              <a:extLst>
                <a:ext uri="{FF2B5EF4-FFF2-40B4-BE49-F238E27FC236}">
                  <a16:creationId xmlns:a16="http://schemas.microsoft.com/office/drawing/2014/main" id="{4AD4155E-9060-57E6-F22B-5A07E8A33C73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730408" y="4754606"/>
              <a:ext cx="1952625" cy="1409700"/>
            </a:xfrm>
            <a:prstGeom prst="rect">
              <a:avLst/>
            </a:prstGeom>
          </p:spPr>
        </p:pic>
        <p:sp>
          <p:nvSpPr>
            <p:cNvPr id="24" name="ZoneTexte 23">
              <a:extLst>
                <a:ext uri="{FF2B5EF4-FFF2-40B4-BE49-F238E27FC236}">
                  <a16:creationId xmlns:a16="http://schemas.microsoft.com/office/drawing/2014/main" id="{6ED432D7-B739-A23F-8D0B-10EF3C44203D}"/>
                </a:ext>
              </a:extLst>
            </p:cNvPr>
            <p:cNvSpPr txBox="1"/>
            <p:nvPr/>
          </p:nvSpPr>
          <p:spPr>
            <a:xfrm>
              <a:off x="5512784" y="5460443"/>
              <a:ext cx="92358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dirty="0">
                  <a:solidFill>
                    <a:schemeClr val="accent5">
                      <a:lumMod val="20000"/>
                      <a:lumOff val="80000"/>
                    </a:schemeClr>
                  </a:solidFill>
                </a:rPr>
                <a:t>Turquie</a:t>
              </a:r>
            </a:p>
          </p:txBody>
        </p:sp>
        <p:sp>
          <p:nvSpPr>
            <p:cNvPr id="25" name="Forme libre : forme 24">
              <a:extLst>
                <a:ext uri="{FF2B5EF4-FFF2-40B4-BE49-F238E27FC236}">
                  <a16:creationId xmlns:a16="http://schemas.microsoft.com/office/drawing/2014/main" id="{FC49A357-8B6E-6EFF-352F-F8A60B902D2A}"/>
                </a:ext>
              </a:extLst>
            </p:cNvPr>
            <p:cNvSpPr/>
            <p:nvPr/>
          </p:nvSpPr>
          <p:spPr>
            <a:xfrm flipH="1">
              <a:off x="4756487" y="4801550"/>
              <a:ext cx="45719" cy="2056450"/>
            </a:xfrm>
            <a:custGeom>
              <a:avLst/>
              <a:gdLst>
                <a:gd name="connsiteX0" fmla="*/ 0 w 0"/>
                <a:gd name="connsiteY0" fmla="*/ 0 h 2169994"/>
                <a:gd name="connsiteX1" fmla="*/ 0 w 0"/>
                <a:gd name="connsiteY1" fmla="*/ 2169994 h 21699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2169994">
                  <a:moveTo>
                    <a:pt x="0" y="0"/>
                  </a:moveTo>
                  <a:lnTo>
                    <a:pt x="0" y="2169994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sz="2400"/>
            </a:p>
          </p:txBody>
        </p:sp>
      </p:grpSp>
      <p:grpSp>
        <p:nvGrpSpPr>
          <p:cNvPr id="26" name="Groupe 25">
            <a:extLst>
              <a:ext uri="{FF2B5EF4-FFF2-40B4-BE49-F238E27FC236}">
                <a16:creationId xmlns:a16="http://schemas.microsoft.com/office/drawing/2014/main" id="{1D527F10-1294-D36F-0E12-E72672A839C2}"/>
              </a:ext>
            </a:extLst>
          </p:cNvPr>
          <p:cNvGrpSpPr/>
          <p:nvPr/>
        </p:nvGrpSpPr>
        <p:grpSpPr>
          <a:xfrm>
            <a:off x="7765306" y="2909757"/>
            <a:ext cx="1971670" cy="2242955"/>
            <a:chOff x="7219301" y="1849622"/>
            <a:chExt cx="1971670" cy="2242955"/>
          </a:xfrm>
        </p:grpSpPr>
        <p:pic>
          <p:nvPicPr>
            <p:cNvPr id="27" name="Image 26" descr="Une image contenant dessin humoristique, art&#10;&#10;Le contenu généré par l’IA peut être incorrect.">
              <a:extLst>
                <a:ext uri="{FF2B5EF4-FFF2-40B4-BE49-F238E27FC236}">
                  <a16:creationId xmlns:a16="http://schemas.microsoft.com/office/drawing/2014/main" id="{63B89B60-435C-B569-AB01-F8A96AC81B5E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19301" y="1849622"/>
              <a:ext cx="1952625" cy="1409700"/>
            </a:xfrm>
            <a:prstGeom prst="rect">
              <a:avLst/>
            </a:prstGeom>
          </p:spPr>
        </p:pic>
        <p:sp>
          <p:nvSpPr>
            <p:cNvPr id="28" name="ZoneTexte 27">
              <a:extLst>
                <a:ext uri="{FF2B5EF4-FFF2-40B4-BE49-F238E27FC236}">
                  <a16:creationId xmlns:a16="http://schemas.microsoft.com/office/drawing/2014/main" id="{F34AFBD5-19B3-2F58-9845-40530FB2D4A6}"/>
                </a:ext>
              </a:extLst>
            </p:cNvPr>
            <p:cNvSpPr txBox="1"/>
            <p:nvPr/>
          </p:nvSpPr>
          <p:spPr>
            <a:xfrm rot="19681388">
              <a:off x="7650934" y="2378087"/>
              <a:ext cx="1540037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dirty="0">
                  <a:solidFill>
                    <a:schemeClr val="bg1"/>
                  </a:solidFill>
                </a:rPr>
                <a:t>Turkménistan</a:t>
              </a:r>
            </a:p>
          </p:txBody>
        </p:sp>
        <p:sp>
          <p:nvSpPr>
            <p:cNvPr id="29" name="Forme libre : forme 28">
              <a:extLst>
                <a:ext uri="{FF2B5EF4-FFF2-40B4-BE49-F238E27FC236}">
                  <a16:creationId xmlns:a16="http://schemas.microsoft.com/office/drawing/2014/main" id="{B78827AE-2E06-E191-15D0-B8816C01BCA2}"/>
                </a:ext>
              </a:extLst>
            </p:cNvPr>
            <p:cNvSpPr/>
            <p:nvPr/>
          </p:nvSpPr>
          <p:spPr>
            <a:xfrm>
              <a:off x="7239719" y="1922583"/>
              <a:ext cx="0" cy="2169994"/>
            </a:xfrm>
            <a:custGeom>
              <a:avLst/>
              <a:gdLst>
                <a:gd name="connsiteX0" fmla="*/ 0 w 0"/>
                <a:gd name="connsiteY0" fmla="*/ 0 h 2169994"/>
                <a:gd name="connsiteX1" fmla="*/ 0 w 0"/>
                <a:gd name="connsiteY1" fmla="*/ 2169994 h 21699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2169994">
                  <a:moveTo>
                    <a:pt x="0" y="0"/>
                  </a:moveTo>
                  <a:lnTo>
                    <a:pt x="0" y="2169994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sz="2400"/>
            </a:p>
          </p:txBody>
        </p:sp>
      </p:grpSp>
      <p:grpSp>
        <p:nvGrpSpPr>
          <p:cNvPr id="30" name="Groupe 29">
            <a:extLst>
              <a:ext uri="{FF2B5EF4-FFF2-40B4-BE49-F238E27FC236}">
                <a16:creationId xmlns:a16="http://schemas.microsoft.com/office/drawing/2014/main" id="{231C6E0E-F346-EB8F-01DC-2564DBDC849C}"/>
              </a:ext>
            </a:extLst>
          </p:cNvPr>
          <p:cNvGrpSpPr/>
          <p:nvPr/>
        </p:nvGrpSpPr>
        <p:grpSpPr>
          <a:xfrm>
            <a:off x="4953000" y="823631"/>
            <a:ext cx="2593011" cy="2242807"/>
            <a:chOff x="6861691" y="4344593"/>
            <a:chExt cx="2593011" cy="2242807"/>
          </a:xfrm>
        </p:grpSpPr>
        <p:pic>
          <p:nvPicPr>
            <p:cNvPr id="31" name="Image 30" descr="Une image contenant drapeau, symbole, Carmin, Emblème&#10;&#10;Le contenu généré par l’IA peut être incorrect.">
              <a:extLst>
                <a:ext uri="{FF2B5EF4-FFF2-40B4-BE49-F238E27FC236}">
                  <a16:creationId xmlns:a16="http://schemas.microsoft.com/office/drawing/2014/main" id="{8B4F341F-E6AE-72FE-A4D3-CE650F48E154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82952" y="4344593"/>
              <a:ext cx="2571750" cy="1409700"/>
            </a:xfrm>
            <a:prstGeom prst="rect">
              <a:avLst/>
            </a:prstGeom>
          </p:spPr>
        </p:pic>
        <p:sp>
          <p:nvSpPr>
            <p:cNvPr id="32" name="ZoneTexte 31">
              <a:extLst>
                <a:ext uri="{FF2B5EF4-FFF2-40B4-BE49-F238E27FC236}">
                  <a16:creationId xmlns:a16="http://schemas.microsoft.com/office/drawing/2014/main" id="{FF4B2FFE-0D9D-0281-9210-212156A08B5B}"/>
                </a:ext>
              </a:extLst>
            </p:cNvPr>
            <p:cNvSpPr txBox="1"/>
            <p:nvPr/>
          </p:nvSpPr>
          <p:spPr>
            <a:xfrm>
              <a:off x="6861691" y="5222586"/>
              <a:ext cx="1786002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dirty="0">
                  <a:solidFill>
                    <a:schemeClr val="accent1">
                      <a:lumMod val="60000"/>
                      <a:lumOff val="40000"/>
                    </a:schemeClr>
                  </a:solidFill>
                </a:rPr>
                <a:t>Turks &amp; </a:t>
              </a:r>
              <a:r>
                <a:rPr lang="fr-FR" dirty="0">
                  <a:solidFill>
                    <a:schemeClr val="bg1"/>
                  </a:solidFill>
                </a:rPr>
                <a:t>Caïques</a:t>
              </a:r>
            </a:p>
          </p:txBody>
        </p:sp>
        <p:sp>
          <p:nvSpPr>
            <p:cNvPr id="33" name="Forme libre : forme 32">
              <a:extLst>
                <a:ext uri="{FF2B5EF4-FFF2-40B4-BE49-F238E27FC236}">
                  <a16:creationId xmlns:a16="http://schemas.microsoft.com/office/drawing/2014/main" id="{28A2F98D-DD86-080C-24C6-A5DEDDFA6AD0}"/>
                </a:ext>
              </a:extLst>
            </p:cNvPr>
            <p:cNvSpPr/>
            <p:nvPr/>
          </p:nvSpPr>
          <p:spPr>
            <a:xfrm>
              <a:off x="6896600" y="4417406"/>
              <a:ext cx="0" cy="2169994"/>
            </a:xfrm>
            <a:custGeom>
              <a:avLst/>
              <a:gdLst>
                <a:gd name="connsiteX0" fmla="*/ 0 w 0"/>
                <a:gd name="connsiteY0" fmla="*/ 0 h 2169994"/>
                <a:gd name="connsiteX1" fmla="*/ 0 w 0"/>
                <a:gd name="connsiteY1" fmla="*/ 2169994 h 21699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2169994">
                  <a:moveTo>
                    <a:pt x="0" y="0"/>
                  </a:moveTo>
                  <a:lnTo>
                    <a:pt x="0" y="2169994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sz="2400">
                <a:solidFill>
                  <a:schemeClr val="tx1"/>
                </a:solidFill>
              </a:endParaRPr>
            </a:p>
          </p:txBody>
        </p:sp>
      </p:grpSp>
      <p:grpSp>
        <p:nvGrpSpPr>
          <p:cNvPr id="7" name="Groupe 6">
            <a:extLst>
              <a:ext uri="{FF2B5EF4-FFF2-40B4-BE49-F238E27FC236}">
                <a16:creationId xmlns:a16="http://schemas.microsoft.com/office/drawing/2014/main" id="{37C50ACC-C4BD-4B3A-ADE5-25A9D063ACC3}"/>
              </a:ext>
            </a:extLst>
          </p:cNvPr>
          <p:cNvGrpSpPr/>
          <p:nvPr/>
        </p:nvGrpSpPr>
        <p:grpSpPr>
          <a:xfrm>
            <a:off x="3805843" y="2400965"/>
            <a:ext cx="1270181" cy="3810541"/>
            <a:chOff x="3366591" y="3066438"/>
            <a:chExt cx="1270181" cy="3810541"/>
          </a:xfrm>
        </p:grpSpPr>
        <p:sp>
          <p:nvSpPr>
            <p:cNvPr id="6" name="Forme libre : forme 5">
              <a:extLst>
                <a:ext uri="{FF2B5EF4-FFF2-40B4-BE49-F238E27FC236}">
                  <a16:creationId xmlns:a16="http://schemas.microsoft.com/office/drawing/2014/main" id="{8C05A5A6-2ED8-8BF0-2394-B4366B15438C}"/>
                </a:ext>
              </a:extLst>
            </p:cNvPr>
            <p:cNvSpPr/>
            <p:nvPr/>
          </p:nvSpPr>
          <p:spPr>
            <a:xfrm>
              <a:off x="3634451" y="3599727"/>
              <a:ext cx="520860" cy="1238491"/>
            </a:xfrm>
            <a:custGeom>
              <a:avLst/>
              <a:gdLst>
                <a:gd name="connsiteX0" fmla="*/ 115746 w 520860"/>
                <a:gd name="connsiteY0" fmla="*/ 69448 h 1238491"/>
                <a:gd name="connsiteX1" fmla="*/ 393539 w 520860"/>
                <a:gd name="connsiteY1" fmla="*/ 0 h 1238491"/>
                <a:gd name="connsiteX2" fmla="*/ 520860 w 520860"/>
                <a:gd name="connsiteY2" fmla="*/ 69448 h 1238491"/>
                <a:gd name="connsiteX3" fmla="*/ 486136 w 520860"/>
                <a:gd name="connsiteY3" fmla="*/ 1215341 h 1238491"/>
                <a:gd name="connsiteX4" fmla="*/ 0 w 520860"/>
                <a:gd name="connsiteY4" fmla="*/ 1238491 h 1238491"/>
                <a:gd name="connsiteX5" fmla="*/ 92597 w 520860"/>
                <a:gd name="connsiteY5" fmla="*/ 185195 h 1238491"/>
                <a:gd name="connsiteX6" fmla="*/ 115746 w 520860"/>
                <a:gd name="connsiteY6" fmla="*/ 69448 h 12384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520860" h="1238491">
                  <a:moveTo>
                    <a:pt x="115746" y="69448"/>
                  </a:moveTo>
                  <a:lnTo>
                    <a:pt x="393539" y="0"/>
                  </a:lnTo>
                  <a:lnTo>
                    <a:pt x="520860" y="69448"/>
                  </a:lnTo>
                  <a:lnTo>
                    <a:pt x="486136" y="1215341"/>
                  </a:lnTo>
                  <a:lnTo>
                    <a:pt x="0" y="1238491"/>
                  </a:lnTo>
                  <a:lnTo>
                    <a:pt x="92597" y="185195"/>
                  </a:lnTo>
                  <a:lnTo>
                    <a:pt x="115746" y="69448"/>
                  </a:lnTo>
                  <a:close/>
                </a:path>
              </a:pathLst>
            </a:custGeom>
            <a:solidFill>
              <a:schemeClr val="accent2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5" name="Image 4" descr="Une image contenant noir, obscurité, nuit, sombre&#10;&#10;Le contenu généré par l’IA peut être incorrect.">
              <a:extLst>
                <a:ext uri="{FF2B5EF4-FFF2-40B4-BE49-F238E27FC236}">
                  <a16:creationId xmlns:a16="http://schemas.microsoft.com/office/drawing/2014/main" id="{D1D73B71-83F2-C745-7553-FE008C75747A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366591" y="3066438"/>
              <a:ext cx="1270181" cy="3810541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77421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0000">
        <p14:vortex dir="r"/>
      </p:transition>
    </mc:Choice>
    <mc:Fallback xmlns="">
      <p:transition spd="slow" advTm="10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e 4">
            <a:extLst>
              <a:ext uri="{FF2B5EF4-FFF2-40B4-BE49-F238E27FC236}">
                <a16:creationId xmlns:a16="http://schemas.microsoft.com/office/drawing/2014/main" id="{23BE014B-3D6D-C15A-5DAE-1D1C80C8E80C}"/>
              </a:ext>
            </a:extLst>
          </p:cNvPr>
          <p:cNvGrpSpPr/>
          <p:nvPr/>
        </p:nvGrpSpPr>
        <p:grpSpPr>
          <a:xfrm>
            <a:off x="-57449" y="3260850"/>
            <a:ext cx="2381249" cy="2251882"/>
            <a:chOff x="397284" y="109503"/>
            <a:chExt cx="1952625" cy="2251882"/>
          </a:xfrm>
        </p:grpSpPr>
        <p:sp>
          <p:nvSpPr>
            <p:cNvPr id="4" name="Forme libre : forme 3">
              <a:extLst>
                <a:ext uri="{FF2B5EF4-FFF2-40B4-BE49-F238E27FC236}">
                  <a16:creationId xmlns:a16="http://schemas.microsoft.com/office/drawing/2014/main" id="{B8D8371D-740F-6346-2ADB-508F0DD2A93C}"/>
                </a:ext>
              </a:extLst>
            </p:cNvPr>
            <p:cNvSpPr/>
            <p:nvPr/>
          </p:nvSpPr>
          <p:spPr>
            <a:xfrm>
              <a:off x="439407" y="191391"/>
              <a:ext cx="0" cy="2169994"/>
            </a:xfrm>
            <a:custGeom>
              <a:avLst/>
              <a:gdLst>
                <a:gd name="connsiteX0" fmla="*/ 0 w 0"/>
                <a:gd name="connsiteY0" fmla="*/ 0 h 2169994"/>
                <a:gd name="connsiteX1" fmla="*/ 0 w 0"/>
                <a:gd name="connsiteY1" fmla="*/ 2169994 h 21699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2169994">
                  <a:moveTo>
                    <a:pt x="0" y="0"/>
                  </a:moveTo>
                  <a:lnTo>
                    <a:pt x="0" y="2169994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sz="2400"/>
            </a:p>
          </p:txBody>
        </p:sp>
        <p:pic>
          <p:nvPicPr>
            <p:cNvPr id="2" name="Picture 2" descr="drapeau">
              <a:extLst>
                <a:ext uri="{FF2B5EF4-FFF2-40B4-BE49-F238E27FC236}">
                  <a16:creationId xmlns:a16="http://schemas.microsoft.com/office/drawing/2014/main" id="{F98C285D-EFC0-BA6D-CB6D-2ADE63D495D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7284" y="109503"/>
              <a:ext cx="1952625" cy="14097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" name="ZoneTexte 2">
              <a:extLst>
                <a:ext uri="{FF2B5EF4-FFF2-40B4-BE49-F238E27FC236}">
                  <a16:creationId xmlns:a16="http://schemas.microsoft.com/office/drawing/2014/main" id="{275414EE-516B-0F79-3A9B-3D485E47A7C7}"/>
                </a:ext>
              </a:extLst>
            </p:cNvPr>
            <p:cNvSpPr txBox="1"/>
            <p:nvPr/>
          </p:nvSpPr>
          <p:spPr>
            <a:xfrm>
              <a:off x="497946" y="932183"/>
              <a:ext cx="1340106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fr-FR" sz="2400" b="0" i="0" dirty="0">
                  <a:solidFill>
                    <a:schemeClr val="bg1"/>
                  </a:solidFill>
                  <a:effectLst/>
                  <a:latin typeface="Arial" panose="020B0604020202020204" pitchFamily="34" charset="0"/>
                </a:rPr>
                <a:t>Vénézuéla</a:t>
              </a:r>
              <a:endParaRPr lang="fr-FR" sz="24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6" name="Groupe 5">
            <a:extLst>
              <a:ext uri="{FF2B5EF4-FFF2-40B4-BE49-F238E27FC236}">
                <a16:creationId xmlns:a16="http://schemas.microsoft.com/office/drawing/2014/main" id="{0A6DBDE2-ECF8-2931-1335-3305CE81E73F}"/>
              </a:ext>
            </a:extLst>
          </p:cNvPr>
          <p:cNvGrpSpPr/>
          <p:nvPr/>
        </p:nvGrpSpPr>
        <p:grpSpPr>
          <a:xfrm flipH="1">
            <a:off x="7711356" y="2206483"/>
            <a:ext cx="2256846" cy="2280770"/>
            <a:chOff x="1297964" y="4243460"/>
            <a:chExt cx="1952625" cy="2280770"/>
          </a:xfrm>
        </p:grpSpPr>
        <p:pic>
          <p:nvPicPr>
            <p:cNvPr id="7" name="Picture 2" descr="drapeau">
              <a:extLst>
                <a:ext uri="{FF2B5EF4-FFF2-40B4-BE49-F238E27FC236}">
                  <a16:creationId xmlns:a16="http://schemas.microsoft.com/office/drawing/2014/main" id="{EC171258-D7FA-2F04-DDCA-E12C6065FF3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97964" y="4243460"/>
              <a:ext cx="1952625" cy="14097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8" name="ZoneTexte 7">
              <a:extLst>
                <a:ext uri="{FF2B5EF4-FFF2-40B4-BE49-F238E27FC236}">
                  <a16:creationId xmlns:a16="http://schemas.microsoft.com/office/drawing/2014/main" id="{0583654F-E17A-4DAA-4AA5-9C767F175FAE}"/>
                </a:ext>
              </a:extLst>
            </p:cNvPr>
            <p:cNvSpPr txBox="1"/>
            <p:nvPr/>
          </p:nvSpPr>
          <p:spPr>
            <a:xfrm>
              <a:off x="1351512" y="5131016"/>
              <a:ext cx="1209822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fr-FR" sz="2400" b="0" i="0" dirty="0">
                  <a:solidFill>
                    <a:schemeClr val="bg1"/>
                  </a:solidFill>
                  <a:effectLst/>
                  <a:latin typeface="Arial" panose="020B0604020202020204" pitchFamily="34" charset="0"/>
                </a:rPr>
                <a:t>Viêtnam</a:t>
              </a:r>
              <a:endParaRPr lang="fr-FR" sz="2400" dirty="0">
                <a:solidFill>
                  <a:schemeClr val="bg1"/>
                </a:solidFill>
              </a:endParaRPr>
            </a:p>
          </p:txBody>
        </p:sp>
        <p:sp>
          <p:nvSpPr>
            <p:cNvPr id="9" name="Forme libre : forme 8">
              <a:extLst>
                <a:ext uri="{FF2B5EF4-FFF2-40B4-BE49-F238E27FC236}">
                  <a16:creationId xmlns:a16="http://schemas.microsoft.com/office/drawing/2014/main" id="{39EF8C3F-C8A2-238A-EE38-EA2259440C73}"/>
                </a:ext>
              </a:extLst>
            </p:cNvPr>
            <p:cNvSpPr/>
            <p:nvPr/>
          </p:nvSpPr>
          <p:spPr>
            <a:xfrm>
              <a:off x="1351512" y="4354236"/>
              <a:ext cx="0" cy="2169994"/>
            </a:xfrm>
            <a:custGeom>
              <a:avLst/>
              <a:gdLst>
                <a:gd name="connsiteX0" fmla="*/ 0 w 0"/>
                <a:gd name="connsiteY0" fmla="*/ 0 h 2169994"/>
                <a:gd name="connsiteX1" fmla="*/ 0 w 0"/>
                <a:gd name="connsiteY1" fmla="*/ 2169994 h 21699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2169994">
                  <a:moveTo>
                    <a:pt x="0" y="0"/>
                  </a:moveTo>
                  <a:lnTo>
                    <a:pt x="0" y="2169994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sz="2400"/>
            </a:p>
          </p:txBody>
        </p:sp>
      </p:grpSp>
      <p:grpSp>
        <p:nvGrpSpPr>
          <p:cNvPr id="10" name="Groupe 9">
            <a:extLst>
              <a:ext uri="{FF2B5EF4-FFF2-40B4-BE49-F238E27FC236}">
                <a16:creationId xmlns:a16="http://schemas.microsoft.com/office/drawing/2014/main" id="{B4922DC5-DE06-A8AC-1731-1818CE7CA821}"/>
              </a:ext>
            </a:extLst>
          </p:cNvPr>
          <p:cNvGrpSpPr/>
          <p:nvPr/>
        </p:nvGrpSpPr>
        <p:grpSpPr>
          <a:xfrm>
            <a:off x="3184796" y="462821"/>
            <a:ext cx="1824261" cy="2269517"/>
            <a:chOff x="468562" y="697959"/>
            <a:chExt cx="1824261" cy="2269517"/>
          </a:xfrm>
        </p:grpSpPr>
        <p:sp>
          <p:nvSpPr>
            <p:cNvPr id="13" name="Forme libre : forme 12">
              <a:extLst>
                <a:ext uri="{FF2B5EF4-FFF2-40B4-BE49-F238E27FC236}">
                  <a16:creationId xmlns:a16="http://schemas.microsoft.com/office/drawing/2014/main" id="{4CD6E1E8-1F5D-403E-B7AD-0E655B2B739E}"/>
                </a:ext>
              </a:extLst>
            </p:cNvPr>
            <p:cNvSpPr/>
            <p:nvPr/>
          </p:nvSpPr>
          <p:spPr>
            <a:xfrm>
              <a:off x="529668" y="797482"/>
              <a:ext cx="0" cy="2169994"/>
            </a:xfrm>
            <a:custGeom>
              <a:avLst/>
              <a:gdLst>
                <a:gd name="connsiteX0" fmla="*/ 0 w 0"/>
                <a:gd name="connsiteY0" fmla="*/ 0 h 2169994"/>
                <a:gd name="connsiteX1" fmla="*/ 0 w 0"/>
                <a:gd name="connsiteY1" fmla="*/ 2169994 h 21699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2169994">
                  <a:moveTo>
                    <a:pt x="0" y="0"/>
                  </a:moveTo>
                  <a:lnTo>
                    <a:pt x="0" y="2169994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sz="2400"/>
            </a:p>
          </p:txBody>
        </p:sp>
        <p:pic>
          <p:nvPicPr>
            <p:cNvPr id="11" name="Image 10" descr="Une image contenant serviette&#10;&#10;Le contenu généré par l’IA peut être incorrect.">
              <a:extLst>
                <a:ext uri="{FF2B5EF4-FFF2-40B4-BE49-F238E27FC236}">
                  <a16:creationId xmlns:a16="http://schemas.microsoft.com/office/drawing/2014/main" id="{71220750-3088-F993-3566-98E9A472844D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8562" y="697959"/>
              <a:ext cx="1824261" cy="1409700"/>
            </a:xfrm>
            <a:prstGeom prst="rect">
              <a:avLst/>
            </a:prstGeom>
          </p:spPr>
        </p:pic>
        <p:sp>
          <p:nvSpPr>
            <p:cNvPr id="12" name="ZoneTexte 11">
              <a:extLst>
                <a:ext uri="{FF2B5EF4-FFF2-40B4-BE49-F238E27FC236}">
                  <a16:creationId xmlns:a16="http://schemas.microsoft.com/office/drawing/2014/main" id="{9F08382B-802E-A946-B01F-3A6FFB6C724A}"/>
                </a:ext>
              </a:extLst>
            </p:cNvPr>
            <p:cNvSpPr txBox="1"/>
            <p:nvPr/>
          </p:nvSpPr>
          <p:spPr>
            <a:xfrm>
              <a:off x="529668" y="1261088"/>
              <a:ext cx="1216584" cy="46166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fr-FR" sz="2400" dirty="0">
                  <a:solidFill>
                    <a:srgbClr val="C00000"/>
                  </a:solidFill>
                </a:rPr>
                <a:t>Vatican</a:t>
              </a:r>
            </a:p>
          </p:txBody>
        </p:sp>
      </p:grpSp>
      <p:grpSp>
        <p:nvGrpSpPr>
          <p:cNvPr id="18" name="Groupe 17">
            <a:extLst>
              <a:ext uri="{FF2B5EF4-FFF2-40B4-BE49-F238E27FC236}">
                <a16:creationId xmlns:a16="http://schemas.microsoft.com/office/drawing/2014/main" id="{12EC99EB-2E2A-ADC4-A916-978CCD24EC11}"/>
              </a:ext>
            </a:extLst>
          </p:cNvPr>
          <p:cNvGrpSpPr/>
          <p:nvPr/>
        </p:nvGrpSpPr>
        <p:grpSpPr>
          <a:xfrm>
            <a:off x="6599545" y="-14418"/>
            <a:ext cx="2205767" cy="2265530"/>
            <a:chOff x="3883311" y="220720"/>
            <a:chExt cx="2205767" cy="2265530"/>
          </a:xfrm>
        </p:grpSpPr>
        <p:pic>
          <p:nvPicPr>
            <p:cNvPr id="19" name="Image 18" descr="Une image contenant drapeau, symbole, art&#10;&#10;Le contenu généré par l’IA peut être incorrect.">
              <a:extLst>
                <a:ext uri="{FF2B5EF4-FFF2-40B4-BE49-F238E27FC236}">
                  <a16:creationId xmlns:a16="http://schemas.microsoft.com/office/drawing/2014/main" id="{A87BD2CB-599D-3A45-37D6-6E416F328018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883311" y="220720"/>
              <a:ext cx="2171700" cy="1409700"/>
            </a:xfrm>
            <a:prstGeom prst="rect">
              <a:avLst/>
            </a:prstGeom>
          </p:spPr>
        </p:pic>
        <p:sp>
          <p:nvSpPr>
            <p:cNvPr id="20" name="ZoneTexte 19">
              <a:extLst>
                <a:ext uri="{FF2B5EF4-FFF2-40B4-BE49-F238E27FC236}">
                  <a16:creationId xmlns:a16="http://schemas.microsoft.com/office/drawing/2014/main" id="{AA2DCF95-6E0E-F949-22CE-B90C88B54A02}"/>
                </a:ext>
              </a:extLst>
            </p:cNvPr>
            <p:cNvSpPr txBox="1"/>
            <p:nvPr/>
          </p:nvSpPr>
          <p:spPr>
            <a:xfrm>
              <a:off x="4736528" y="1031921"/>
              <a:ext cx="1352550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fr-FR" b="0" i="0" dirty="0">
                  <a:solidFill>
                    <a:schemeClr val="bg1"/>
                  </a:solidFill>
                  <a:effectLst/>
                  <a:latin typeface="Arial" panose="020B0604020202020204" pitchFamily="34" charset="0"/>
                </a:rPr>
                <a:t>Vanuatu</a:t>
              </a:r>
              <a:endParaRPr lang="fr-FR" dirty="0">
                <a:solidFill>
                  <a:schemeClr val="bg1"/>
                </a:solidFill>
              </a:endParaRPr>
            </a:p>
          </p:txBody>
        </p:sp>
        <p:sp>
          <p:nvSpPr>
            <p:cNvPr id="21" name="Forme libre : forme 20">
              <a:extLst>
                <a:ext uri="{FF2B5EF4-FFF2-40B4-BE49-F238E27FC236}">
                  <a16:creationId xmlns:a16="http://schemas.microsoft.com/office/drawing/2014/main" id="{404EB7B1-666B-46F5-DD72-942D348CAF9C}"/>
                </a:ext>
              </a:extLst>
            </p:cNvPr>
            <p:cNvSpPr/>
            <p:nvPr/>
          </p:nvSpPr>
          <p:spPr>
            <a:xfrm>
              <a:off x="3917378" y="316256"/>
              <a:ext cx="0" cy="2169994"/>
            </a:xfrm>
            <a:custGeom>
              <a:avLst/>
              <a:gdLst>
                <a:gd name="connsiteX0" fmla="*/ 0 w 0"/>
                <a:gd name="connsiteY0" fmla="*/ 0 h 2169994"/>
                <a:gd name="connsiteX1" fmla="*/ 0 w 0"/>
                <a:gd name="connsiteY1" fmla="*/ 2169994 h 21699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2169994">
                  <a:moveTo>
                    <a:pt x="0" y="0"/>
                  </a:moveTo>
                  <a:lnTo>
                    <a:pt x="0" y="2169994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sz="2400"/>
            </a:p>
          </p:txBody>
        </p:sp>
      </p:grpSp>
      <p:grpSp>
        <p:nvGrpSpPr>
          <p:cNvPr id="30" name="Groupe 29">
            <a:extLst>
              <a:ext uri="{FF2B5EF4-FFF2-40B4-BE49-F238E27FC236}">
                <a16:creationId xmlns:a16="http://schemas.microsoft.com/office/drawing/2014/main" id="{0212FA39-850A-8057-8E67-17F246240581}"/>
              </a:ext>
            </a:extLst>
          </p:cNvPr>
          <p:cNvGrpSpPr/>
          <p:nvPr/>
        </p:nvGrpSpPr>
        <p:grpSpPr>
          <a:xfrm>
            <a:off x="-69460" y="562344"/>
            <a:ext cx="1952625" cy="2276594"/>
            <a:chOff x="127303" y="2724150"/>
            <a:chExt cx="1952625" cy="2276594"/>
          </a:xfrm>
        </p:grpSpPr>
        <p:sp>
          <p:nvSpPr>
            <p:cNvPr id="33" name="Forme libre : forme 32">
              <a:extLst>
                <a:ext uri="{FF2B5EF4-FFF2-40B4-BE49-F238E27FC236}">
                  <a16:creationId xmlns:a16="http://schemas.microsoft.com/office/drawing/2014/main" id="{C22D5BB0-4EDE-7776-E47E-E025866C5CF2}"/>
                </a:ext>
              </a:extLst>
            </p:cNvPr>
            <p:cNvSpPr/>
            <p:nvPr/>
          </p:nvSpPr>
          <p:spPr>
            <a:xfrm>
              <a:off x="179992" y="2830750"/>
              <a:ext cx="0" cy="2169994"/>
            </a:xfrm>
            <a:custGeom>
              <a:avLst/>
              <a:gdLst>
                <a:gd name="connsiteX0" fmla="*/ 0 w 0"/>
                <a:gd name="connsiteY0" fmla="*/ 0 h 2169994"/>
                <a:gd name="connsiteX1" fmla="*/ 0 w 0"/>
                <a:gd name="connsiteY1" fmla="*/ 2169994 h 21699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2169994">
                  <a:moveTo>
                    <a:pt x="0" y="0"/>
                  </a:moveTo>
                  <a:lnTo>
                    <a:pt x="0" y="2169994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sz="2400" dirty="0"/>
            </a:p>
          </p:txBody>
        </p:sp>
        <p:pic>
          <p:nvPicPr>
            <p:cNvPr id="31" name="Image 30" descr="Une image contenant motif, fleur, drapeau, stripe&#10;&#10;Le contenu généré par l’IA peut être incorrect.">
              <a:extLst>
                <a:ext uri="{FF2B5EF4-FFF2-40B4-BE49-F238E27FC236}">
                  <a16:creationId xmlns:a16="http://schemas.microsoft.com/office/drawing/2014/main" id="{1898DACF-4A53-91A0-F773-36D3D6139D30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27303" y="2724150"/>
              <a:ext cx="1952625" cy="1409700"/>
            </a:xfrm>
            <a:prstGeom prst="rect">
              <a:avLst/>
            </a:prstGeom>
          </p:spPr>
        </p:pic>
        <p:sp>
          <p:nvSpPr>
            <p:cNvPr id="32" name="ZoneTexte 31">
              <a:extLst>
                <a:ext uri="{FF2B5EF4-FFF2-40B4-BE49-F238E27FC236}">
                  <a16:creationId xmlns:a16="http://schemas.microsoft.com/office/drawing/2014/main" id="{02A16A82-7B16-E7F9-1E95-450F5D59AF6A}"/>
                </a:ext>
              </a:extLst>
            </p:cNvPr>
            <p:cNvSpPr txBox="1"/>
            <p:nvPr/>
          </p:nvSpPr>
          <p:spPr>
            <a:xfrm>
              <a:off x="332462" y="3454082"/>
              <a:ext cx="1463275" cy="46166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fr-FR" sz="2400" b="0" i="0" dirty="0">
                  <a:effectLst/>
                  <a:latin typeface="Arial" panose="020B0604020202020204" pitchFamily="34" charset="0"/>
                </a:rPr>
                <a:t>Uruguay</a:t>
              </a:r>
              <a:endParaRPr lang="fr-FR" sz="2400" dirty="0"/>
            </a:p>
          </p:txBody>
        </p:sp>
      </p:grpSp>
      <p:pic>
        <p:nvPicPr>
          <p:cNvPr id="15" name="Image 14" descr="Une image contenant obscurité, noir, nuit, sombre&#10;&#10;Le contenu généré par l’IA peut être incorrect.">
            <a:extLst>
              <a:ext uri="{FF2B5EF4-FFF2-40B4-BE49-F238E27FC236}">
                <a16:creationId xmlns:a16="http://schemas.microsoft.com/office/drawing/2014/main" id="{AAFBCBE3-681E-BA0D-B821-EA767CA7ECCF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769" t="57286"/>
          <a:stretch>
            <a:fillRect/>
          </a:stretch>
        </p:blipFill>
        <p:spPr>
          <a:xfrm>
            <a:off x="7235140" y="4985480"/>
            <a:ext cx="1398315" cy="1925731"/>
          </a:xfrm>
          <a:prstGeom prst="rect">
            <a:avLst/>
          </a:prstGeom>
        </p:spPr>
      </p:pic>
      <p:pic>
        <p:nvPicPr>
          <p:cNvPr id="14" name="Image 13" descr="Une image contenant obscurité, noir, nuit, sombre&#10;&#10;Le contenu généré par l’IA peut être incorrect.">
            <a:extLst>
              <a:ext uri="{FF2B5EF4-FFF2-40B4-BE49-F238E27FC236}">
                <a16:creationId xmlns:a16="http://schemas.microsoft.com/office/drawing/2014/main" id="{417BADFF-D054-417D-533D-C5A13A18A52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2030"/>
          <a:stretch>
            <a:fillRect/>
          </a:stretch>
        </p:blipFill>
        <p:spPr>
          <a:xfrm>
            <a:off x="4425628" y="2402827"/>
            <a:ext cx="4207828" cy="25826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5684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0000">
        <p14:vortex dir="r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4.61538E-6 2.59259E-6 L -0.55208 -0.37662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612" y="-1884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e 17">
            <a:extLst>
              <a:ext uri="{FF2B5EF4-FFF2-40B4-BE49-F238E27FC236}">
                <a16:creationId xmlns:a16="http://schemas.microsoft.com/office/drawing/2014/main" id="{8379FC4C-28F4-5BAE-69DF-938900ABE1E8}"/>
              </a:ext>
            </a:extLst>
          </p:cNvPr>
          <p:cNvGrpSpPr/>
          <p:nvPr/>
        </p:nvGrpSpPr>
        <p:grpSpPr>
          <a:xfrm>
            <a:off x="2780554" y="19530"/>
            <a:ext cx="2571750" cy="2307552"/>
            <a:chOff x="5104039" y="932672"/>
            <a:chExt cx="2571750" cy="2307552"/>
          </a:xfrm>
        </p:grpSpPr>
        <p:sp>
          <p:nvSpPr>
            <p:cNvPr id="7" name="Forme libre : forme 6">
              <a:extLst>
                <a:ext uri="{FF2B5EF4-FFF2-40B4-BE49-F238E27FC236}">
                  <a16:creationId xmlns:a16="http://schemas.microsoft.com/office/drawing/2014/main" id="{47D326D0-5688-8F1A-5502-CBCA2B12BF65}"/>
                </a:ext>
              </a:extLst>
            </p:cNvPr>
            <p:cNvSpPr/>
            <p:nvPr/>
          </p:nvSpPr>
          <p:spPr>
            <a:xfrm>
              <a:off x="5128143" y="1070230"/>
              <a:ext cx="0" cy="2169994"/>
            </a:xfrm>
            <a:custGeom>
              <a:avLst/>
              <a:gdLst>
                <a:gd name="connsiteX0" fmla="*/ 0 w 0"/>
                <a:gd name="connsiteY0" fmla="*/ 0 h 2169994"/>
                <a:gd name="connsiteX1" fmla="*/ 0 w 0"/>
                <a:gd name="connsiteY1" fmla="*/ 2169994 h 21699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2169994">
                  <a:moveTo>
                    <a:pt x="0" y="0"/>
                  </a:moveTo>
                  <a:lnTo>
                    <a:pt x="0" y="2169994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sz="2400"/>
            </a:p>
          </p:txBody>
        </p:sp>
        <p:pic>
          <p:nvPicPr>
            <p:cNvPr id="11" name="Image 10" descr="Une image contenant drapeau, Caractère coloré, jaune&#10;&#10;Le contenu généré par l’IA peut être incorrect.">
              <a:extLst>
                <a:ext uri="{FF2B5EF4-FFF2-40B4-BE49-F238E27FC236}">
                  <a16:creationId xmlns:a16="http://schemas.microsoft.com/office/drawing/2014/main" id="{DF3222B5-149C-EDBF-4180-DE6B50832AA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104039" y="932672"/>
              <a:ext cx="2571750" cy="1409700"/>
            </a:xfrm>
            <a:prstGeom prst="rect">
              <a:avLst/>
            </a:prstGeom>
          </p:spPr>
        </p:pic>
        <p:sp>
          <p:nvSpPr>
            <p:cNvPr id="24" name="ZoneTexte 23">
              <a:extLst>
                <a:ext uri="{FF2B5EF4-FFF2-40B4-BE49-F238E27FC236}">
                  <a16:creationId xmlns:a16="http://schemas.microsoft.com/office/drawing/2014/main" id="{8C42001D-FDC2-9FD5-5A58-AB560A3E18D4}"/>
                </a:ext>
              </a:extLst>
            </p:cNvPr>
            <p:cNvSpPr txBox="1"/>
            <p:nvPr/>
          </p:nvSpPr>
          <p:spPr>
            <a:xfrm>
              <a:off x="5772061" y="1856421"/>
              <a:ext cx="1502320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fr-FR" dirty="0"/>
                <a:t>ZIMBABWE</a:t>
              </a:r>
            </a:p>
          </p:txBody>
        </p:sp>
      </p:grpSp>
      <p:grpSp>
        <p:nvGrpSpPr>
          <p:cNvPr id="21" name="Groupe 20">
            <a:extLst>
              <a:ext uri="{FF2B5EF4-FFF2-40B4-BE49-F238E27FC236}">
                <a16:creationId xmlns:a16="http://schemas.microsoft.com/office/drawing/2014/main" id="{289D606D-DB33-7DCF-6897-F4F9E1317E76}"/>
              </a:ext>
            </a:extLst>
          </p:cNvPr>
          <p:cNvGrpSpPr/>
          <p:nvPr/>
        </p:nvGrpSpPr>
        <p:grpSpPr>
          <a:xfrm>
            <a:off x="0" y="4632023"/>
            <a:ext cx="1952625" cy="2225977"/>
            <a:chOff x="776973" y="4743450"/>
            <a:chExt cx="1952625" cy="2225977"/>
          </a:xfrm>
        </p:grpSpPr>
        <p:pic>
          <p:nvPicPr>
            <p:cNvPr id="4" name="Image 3" descr="Une image contenant drapeau, étoile&#10;&#10;Le contenu généré par l’IA peut être incorrect.">
              <a:extLst>
                <a:ext uri="{FF2B5EF4-FFF2-40B4-BE49-F238E27FC236}">
                  <a16:creationId xmlns:a16="http://schemas.microsoft.com/office/drawing/2014/main" id="{AB4C4EA7-D64D-57E9-9E15-63473896392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76973" y="4743450"/>
              <a:ext cx="1952625" cy="1409700"/>
            </a:xfrm>
            <a:prstGeom prst="rect">
              <a:avLst/>
            </a:prstGeom>
          </p:spPr>
        </p:pic>
        <p:sp>
          <p:nvSpPr>
            <p:cNvPr id="8" name="Forme libre : forme 7">
              <a:extLst>
                <a:ext uri="{FF2B5EF4-FFF2-40B4-BE49-F238E27FC236}">
                  <a16:creationId xmlns:a16="http://schemas.microsoft.com/office/drawing/2014/main" id="{6BD18142-2D10-F9D4-C84B-66637890A261}"/>
                </a:ext>
              </a:extLst>
            </p:cNvPr>
            <p:cNvSpPr/>
            <p:nvPr/>
          </p:nvSpPr>
          <p:spPr>
            <a:xfrm>
              <a:off x="818784" y="4799433"/>
              <a:ext cx="0" cy="2169994"/>
            </a:xfrm>
            <a:custGeom>
              <a:avLst/>
              <a:gdLst>
                <a:gd name="connsiteX0" fmla="*/ 0 w 0"/>
                <a:gd name="connsiteY0" fmla="*/ 0 h 2169994"/>
                <a:gd name="connsiteX1" fmla="*/ 0 w 0"/>
                <a:gd name="connsiteY1" fmla="*/ 2169994 h 21699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2169994">
                  <a:moveTo>
                    <a:pt x="0" y="0"/>
                  </a:moveTo>
                  <a:lnTo>
                    <a:pt x="0" y="2169994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6" name="ZoneTexte 15">
              <a:extLst>
                <a:ext uri="{FF2B5EF4-FFF2-40B4-BE49-F238E27FC236}">
                  <a16:creationId xmlns:a16="http://schemas.microsoft.com/office/drawing/2014/main" id="{B843DA7D-D231-670A-C1CD-E5507A9E833F}"/>
                </a:ext>
              </a:extLst>
            </p:cNvPr>
            <p:cNvSpPr txBox="1"/>
            <p:nvPr/>
          </p:nvSpPr>
          <p:spPr>
            <a:xfrm>
              <a:off x="1108323" y="5699764"/>
              <a:ext cx="1308587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fr-FR" dirty="0">
                  <a:solidFill>
                    <a:schemeClr val="accent5">
                      <a:lumMod val="40000"/>
                      <a:lumOff val="60000"/>
                    </a:schemeClr>
                  </a:solidFill>
                </a:rPr>
                <a:t>VIETNAM</a:t>
              </a:r>
            </a:p>
          </p:txBody>
        </p:sp>
      </p:grpSp>
      <p:grpSp>
        <p:nvGrpSpPr>
          <p:cNvPr id="23" name="Groupe 22">
            <a:extLst>
              <a:ext uri="{FF2B5EF4-FFF2-40B4-BE49-F238E27FC236}">
                <a16:creationId xmlns:a16="http://schemas.microsoft.com/office/drawing/2014/main" id="{03708EC4-640E-C018-BDBC-713034C5F96B}"/>
              </a:ext>
            </a:extLst>
          </p:cNvPr>
          <p:cNvGrpSpPr/>
          <p:nvPr/>
        </p:nvGrpSpPr>
        <p:grpSpPr>
          <a:xfrm>
            <a:off x="66593" y="1807227"/>
            <a:ext cx="1961956" cy="2318462"/>
            <a:chOff x="362829" y="2018334"/>
            <a:chExt cx="1961956" cy="2318462"/>
          </a:xfrm>
        </p:grpSpPr>
        <p:pic>
          <p:nvPicPr>
            <p:cNvPr id="5" name="Image 4" descr="Une image contenant dessin humoristique, drapeau&#10;&#10;Le contenu généré par l’IA peut être incorrect.">
              <a:extLst>
                <a:ext uri="{FF2B5EF4-FFF2-40B4-BE49-F238E27FC236}">
                  <a16:creationId xmlns:a16="http://schemas.microsoft.com/office/drawing/2014/main" id="{54795112-C92A-25F2-995E-59DBCBB2F629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2829" y="2018334"/>
              <a:ext cx="1952625" cy="1409700"/>
            </a:xfrm>
            <a:prstGeom prst="rect">
              <a:avLst/>
            </a:prstGeom>
          </p:spPr>
        </p:pic>
        <p:sp>
          <p:nvSpPr>
            <p:cNvPr id="9" name="Forme libre : forme 8">
              <a:extLst>
                <a:ext uri="{FF2B5EF4-FFF2-40B4-BE49-F238E27FC236}">
                  <a16:creationId xmlns:a16="http://schemas.microsoft.com/office/drawing/2014/main" id="{E1A71D93-6562-FAB4-5E29-93EA5561969E}"/>
                </a:ext>
              </a:extLst>
            </p:cNvPr>
            <p:cNvSpPr/>
            <p:nvPr/>
          </p:nvSpPr>
          <p:spPr>
            <a:xfrm>
              <a:off x="447863" y="2166802"/>
              <a:ext cx="0" cy="2169994"/>
            </a:xfrm>
            <a:custGeom>
              <a:avLst/>
              <a:gdLst>
                <a:gd name="connsiteX0" fmla="*/ 0 w 0"/>
                <a:gd name="connsiteY0" fmla="*/ 0 h 2169994"/>
                <a:gd name="connsiteX1" fmla="*/ 0 w 0"/>
                <a:gd name="connsiteY1" fmla="*/ 2169994 h 21699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2169994">
                  <a:moveTo>
                    <a:pt x="0" y="0"/>
                  </a:moveTo>
                  <a:lnTo>
                    <a:pt x="0" y="2169994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0" name="ZoneTexte 19">
              <a:extLst>
                <a:ext uri="{FF2B5EF4-FFF2-40B4-BE49-F238E27FC236}">
                  <a16:creationId xmlns:a16="http://schemas.microsoft.com/office/drawing/2014/main" id="{09BFB38C-DBFA-5899-29E7-B3C2500149DC}"/>
                </a:ext>
              </a:extLst>
            </p:cNvPr>
            <p:cNvSpPr txBox="1"/>
            <p:nvPr/>
          </p:nvSpPr>
          <p:spPr>
            <a:xfrm>
              <a:off x="1200447" y="2723184"/>
              <a:ext cx="1124338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fr-FR" dirty="0">
                  <a:solidFill>
                    <a:schemeClr val="accent2">
                      <a:lumMod val="40000"/>
                      <a:lumOff val="60000"/>
                    </a:schemeClr>
                  </a:solidFill>
                </a:rPr>
                <a:t>WAKE</a:t>
              </a:r>
            </a:p>
          </p:txBody>
        </p:sp>
      </p:grpSp>
      <p:grpSp>
        <p:nvGrpSpPr>
          <p:cNvPr id="17" name="Groupe 16">
            <a:extLst>
              <a:ext uri="{FF2B5EF4-FFF2-40B4-BE49-F238E27FC236}">
                <a16:creationId xmlns:a16="http://schemas.microsoft.com/office/drawing/2014/main" id="{25D6E68A-D43B-7946-C422-F6E5159DFEDD}"/>
              </a:ext>
            </a:extLst>
          </p:cNvPr>
          <p:cNvGrpSpPr/>
          <p:nvPr/>
        </p:nvGrpSpPr>
        <p:grpSpPr>
          <a:xfrm flipH="1">
            <a:off x="7953374" y="-24018"/>
            <a:ext cx="1952626" cy="2303926"/>
            <a:chOff x="6845052" y="4202864"/>
            <a:chExt cx="1952625" cy="2303926"/>
          </a:xfrm>
        </p:grpSpPr>
        <p:sp>
          <p:nvSpPr>
            <p:cNvPr id="10" name="Forme libre : forme 9">
              <a:extLst>
                <a:ext uri="{FF2B5EF4-FFF2-40B4-BE49-F238E27FC236}">
                  <a16:creationId xmlns:a16="http://schemas.microsoft.com/office/drawing/2014/main" id="{BC5D51EE-4E99-13C2-CD89-E37E51581CB2}"/>
                </a:ext>
              </a:extLst>
            </p:cNvPr>
            <p:cNvSpPr/>
            <p:nvPr/>
          </p:nvSpPr>
          <p:spPr>
            <a:xfrm>
              <a:off x="6912969" y="4336796"/>
              <a:ext cx="0" cy="2169994"/>
            </a:xfrm>
            <a:custGeom>
              <a:avLst/>
              <a:gdLst>
                <a:gd name="connsiteX0" fmla="*/ 0 w 0"/>
                <a:gd name="connsiteY0" fmla="*/ 0 h 2169994"/>
                <a:gd name="connsiteX1" fmla="*/ 0 w 0"/>
                <a:gd name="connsiteY1" fmla="*/ 2169994 h 21699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2169994">
                  <a:moveTo>
                    <a:pt x="0" y="0"/>
                  </a:moveTo>
                  <a:lnTo>
                    <a:pt x="0" y="2169994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sz="2400"/>
            </a:p>
          </p:txBody>
        </p:sp>
        <p:pic>
          <p:nvPicPr>
            <p:cNvPr id="13" name="Image 12" descr="Une image contenant drapeau, Carmin, rouge, Marron&#10;&#10;Le contenu généré par l’IA peut être incorrect.">
              <a:extLst>
                <a:ext uri="{FF2B5EF4-FFF2-40B4-BE49-F238E27FC236}">
                  <a16:creationId xmlns:a16="http://schemas.microsoft.com/office/drawing/2014/main" id="{7207E88E-9804-5146-2B56-16AB3747D6C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45052" y="4202864"/>
              <a:ext cx="1952625" cy="1409700"/>
            </a:xfrm>
            <a:prstGeom prst="rect">
              <a:avLst/>
            </a:prstGeom>
          </p:spPr>
        </p:pic>
        <p:sp>
          <p:nvSpPr>
            <p:cNvPr id="15" name="ZoneTexte 14">
              <a:extLst>
                <a:ext uri="{FF2B5EF4-FFF2-40B4-BE49-F238E27FC236}">
                  <a16:creationId xmlns:a16="http://schemas.microsoft.com/office/drawing/2014/main" id="{C7CC62BF-5166-646D-8569-1A129332C1E9}"/>
                </a:ext>
              </a:extLst>
            </p:cNvPr>
            <p:cNvSpPr txBox="1"/>
            <p:nvPr/>
          </p:nvSpPr>
          <p:spPr>
            <a:xfrm>
              <a:off x="6852544" y="4723048"/>
              <a:ext cx="968820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fr-FR" dirty="0"/>
                <a:t>YEMEN</a:t>
              </a:r>
            </a:p>
          </p:txBody>
        </p:sp>
      </p:grpSp>
      <p:grpSp>
        <p:nvGrpSpPr>
          <p:cNvPr id="22" name="Groupe 21">
            <a:extLst>
              <a:ext uri="{FF2B5EF4-FFF2-40B4-BE49-F238E27FC236}">
                <a16:creationId xmlns:a16="http://schemas.microsoft.com/office/drawing/2014/main" id="{72EE89CD-F801-D14B-DD73-0B0B962FD6A0}"/>
              </a:ext>
            </a:extLst>
          </p:cNvPr>
          <p:cNvGrpSpPr/>
          <p:nvPr/>
        </p:nvGrpSpPr>
        <p:grpSpPr>
          <a:xfrm>
            <a:off x="611228" y="1732116"/>
            <a:ext cx="5151036" cy="5140773"/>
            <a:chOff x="3921165" y="1535799"/>
            <a:chExt cx="5151036" cy="5140773"/>
          </a:xfrm>
        </p:grpSpPr>
        <p:grpSp>
          <p:nvGrpSpPr>
            <p:cNvPr id="14" name="Groupe 13">
              <a:extLst>
                <a:ext uri="{FF2B5EF4-FFF2-40B4-BE49-F238E27FC236}">
                  <a16:creationId xmlns:a16="http://schemas.microsoft.com/office/drawing/2014/main" id="{A5342274-3763-887F-DCDB-3E44DC83F45F}"/>
                </a:ext>
              </a:extLst>
            </p:cNvPr>
            <p:cNvGrpSpPr/>
            <p:nvPr/>
          </p:nvGrpSpPr>
          <p:grpSpPr>
            <a:xfrm rot="20785940">
              <a:off x="6618881" y="1535799"/>
              <a:ext cx="1952625" cy="2285645"/>
              <a:chOff x="3976687" y="2724150"/>
              <a:chExt cx="1952625" cy="2285645"/>
            </a:xfrm>
          </p:grpSpPr>
          <p:sp>
            <p:nvSpPr>
              <p:cNvPr id="12" name="Forme libre : forme 11">
                <a:extLst>
                  <a:ext uri="{FF2B5EF4-FFF2-40B4-BE49-F238E27FC236}">
                    <a16:creationId xmlns:a16="http://schemas.microsoft.com/office/drawing/2014/main" id="{2AE6924B-989E-7E22-440F-56E79E998515}"/>
                  </a:ext>
                </a:extLst>
              </p:cNvPr>
              <p:cNvSpPr/>
              <p:nvPr/>
            </p:nvSpPr>
            <p:spPr>
              <a:xfrm>
                <a:off x="4066429" y="2839801"/>
                <a:ext cx="0" cy="2169994"/>
              </a:xfrm>
              <a:custGeom>
                <a:avLst/>
                <a:gdLst>
                  <a:gd name="connsiteX0" fmla="*/ 0 w 0"/>
                  <a:gd name="connsiteY0" fmla="*/ 0 h 2169994"/>
                  <a:gd name="connsiteX1" fmla="*/ 0 w 0"/>
                  <a:gd name="connsiteY1" fmla="*/ 2169994 h 216999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h="2169994">
                    <a:moveTo>
                      <a:pt x="0" y="0"/>
                    </a:moveTo>
                    <a:lnTo>
                      <a:pt x="0" y="2169994"/>
                    </a:lnTo>
                  </a:path>
                </a:pathLst>
              </a:custGeom>
              <a:noFill/>
              <a:ln w="762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 sz="2400"/>
              </a:p>
            </p:txBody>
          </p:sp>
          <p:pic>
            <p:nvPicPr>
              <p:cNvPr id="6" name="Image 5" descr="Une image contenant Dessin d’enfant, peinture, art&#10;&#10;Le contenu généré par l’IA peut être incorrect.">
                <a:extLst>
                  <a:ext uri="{FF2B5EF4-FFF2-40B4-BE49-F238E27FC236}">
                    <a16:creationId xmlns:a16="http://schemas.microsoft.com/office/drawing/2014/main" id="{B781415E-0006-AEF9-AB81-6365C85D58C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976687" y="2724150"/>
                <a:ext cx="1952625" cy="1409700"/>
              </a:xfrm>
              <a:prstGeom prst="rect">
                <a:avLst/>
              </a:prstGeom>
            </p:spPr>
          </p:pic>
          <p:sp>
            <p:nvSpPr>
              <p:cNvPr id="19" name="ZoneTexte 18">
                <a:extLst>
                  <a:ext uri="{FF2B5EF4-FFF2-40B4-BE49-F238E27FC236}">
                    <a16:creationId xmlns:a16="http://schemas.microsoft.com/office/drawing/2014/main" id="{EB1992A9-134E-2BC5-8002-9C3601C7F61F}"/>
                  </a:ext>
                </a:extLst>
              </p:cNvPr>
              <p:cNvSpPr txBox="1"/>
              <p:nvPr/>
            </p:nvSpPr>
            <p:spPr>
              <a:xfrm>
                <a:off x="4237494" y="3596749"/>
                <a:ext cx="1260916" cy="36933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fr-FR" dirty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rPr>
                  <a:t>ZAMBIE</a:t>
                </a:r>
              </a:p>
            </p:txBody>
          </p:sp>
        </p:grpSp>
        <p:pic>
          <p:nvPicPr>
            <p:cNvPr id="3" name="Image 2" descr="Une image contenant mammifère, silhouette, noir, art&#10;&#10;Le contenu généré par l’IA peut être incorrect.">
              <a:extLst>
                <a:ext uri="{FF2B5EF4-FFF2-40B4-BE49-F238E27FC236}">
                  <a16:creationId xmlns:a16="http://schemas.microsoft.com/office/drawing/2014/main" id="{89AC574B-7BFB-FA80-11CB-57C9C898DE6D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921165" y="3781219"/>
              <a:ext cx="5151036" cy="2895353"/>
            </a:xfrm>
            <a:prstGeom prst="rect">
              <a:avLst/>
            </a:prstGeom>
          </p:spPr>
        </p:pic>
      </p:grpSp>
      <p:grpSp>
        <p:nvGrpSpPr>
          <p:cNvPr id="37" name="Groupe 36">
            <a:extLst>
              <a:ext uri="{FF2B5EF4-FFF2-40B4-BE49-F238E27FC236}">
                <a16:creationId xmlns:a16="http://schemas.microsoft.com/office/drawing/2014/main" id="{9C8011D0-792A-F3FF-89A9-4DACAD28E641}"/>
              </a:ext>
            </a:extLst>
          </p:cNvPr>
          <p:cNvGrpSpPr/>
          <p:nvPr/>
        </p:nvGrpSpPr>
        <p:grpSpPr>
          <a:xfrm>
            <a:off x="235224" y="-24018"/>
            <a:ext cx="1576134" cy="1595826"/>
            <a:chOff x="235224" y="-24018"/>
            <a:chExt cx="1576134" cy="1595826"/>
          </a:xfrm>
        </p:grpSpPr>
        <p:pic>
          <p:nvPicPr>
            <p:cNvPr id="34" name="Image 33" descr="Une image contenant Visage humain, personne, sourire, habits&#10;&#10;Le contenu généré par l’IA peut être incorrect.">
              <a:extLst>
                <a:ext uri="{FF2B5EF4-FFF2-40B4-BE49-F238E27FC236}">
                  <a16:creationId xmlns:a16="http://schemas.microsoft.com/office/drawing/2014/main" id="{7C2FE1BB-32B8-697E-71F3-39DA1E7110FA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24799" y="-24018"/>
              <a:ext cx="1303026" cy="1133067"/>
            </a:xfrm>
            <a:prstGeom prst="rect">
              <a:avLst/>
            </a:prstGeom>
          </p:spPr>
        </p:pic>
        <p:sp>
          <p:nvSpPr>
            <p:cNvPr id="36" name="ZoneTexte 35">
              <a:extLst>
                <a:ext uri="{FF2B5EF4-FFF2-40B4-BE49-F238E27FC236}">
                  <a16:creationId xmlns:a16="http://schemas.microsoft.com/office/drawing/2014/main" id="{89060FC0-E0B2-4D7D-A9CF-3AF3C7C27E73}"/>
                </a:ext>
              </a:extLst>
            </p:cNvPr>
            <p:cNvSpPr txBox="1"/>
            <p:nvPr/>
          </p:nvSpPr>
          <p:spPr>
            <a:xfrm>
              <a:off x="235224" y="1202476"/>
              <a:ext cx="157613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r-FR" b="1" dirty="0">
                  <a:solidFill>
                    <a:srgbClr val="FFFF00"/>
                  </a:solidFill>
                  <a:latin typeface="Ababil Script DEMO" panose="02000507020000020004" pitchFamily="2" charset="0"/>
                </a:rPr>
                <a:t>Mireille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4976532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0000">
        <p14:vortex dir="r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e 1">
            <a:extLst>
              <a:ext uri="{FF2B5EF4-FFF2-40B4-BE49-F238E27FC236}">
                <a16:creationId xmlns:a16="http://schemas.microsoft.com/office/drawing/2014/main" id="{522D4B6C-8061-03A9-530E-FD29EAD40C75}"/>
              </a:ext>
            </a:extLst>
          </p:cNvPr>
          <p:cNvGrpSpPr/>
          <p:nvPr/>
        </p:nvGrpSpPr>
        <p:grpSpPr>
          <a:xfrm>
            <a:off x="0" y="0"/>
            <a:ext cx="9905999" cy="6858000"/>
            <a:chOff x="0" y="0"/>
            <a:chExt cx="9144000" cy="6858000"/>
          </a:xfrm>
        </p:grpSpPr>
        <p:pic>
          <p:nvPicPr>
            <p:cNvPr id="3" name="Picture 7" descr="ScreenShot102">
              <a:extLst>
                <a:ext uri="{FF2B5EF4-FFF2-40B4-BE49-F238E27FC236}">
                  <a16:creationId xmlns:a16="http://schemas.microsoft.com/office/drawing/2014/main" id="{C7AE6967-6C2E-247D-3A2E-601E5447CD5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0" y="0"/>
              <a:ext cx="9144000" cy="6858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" name="Picture 9" descr="ligneetoile">
              <a:extLst>
                <a:ext uri="{FF2B5EF4-FFF2-40B4-BE49-F238E27FC236}">
                  <a16:creationId xmlns:a16="http://schemas.microsoft.com/office/drawing/2014/main" id="{4EAC9F59-36E3-6F9E-2E5C-BFF4C8C9DE1C}"/>
                </a:ext>
              </a:extLst>
            </p:cNvPr>
            <p:cNvPicPr>
              <a:picLocks noChangeAspect="1" noChangeArrowheads="1" noCrop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124075" y="5157788"/>
              <a:ext cx="4902200" cy="2159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5" name="Rectangle 14">
              <a:extLst>
                <a:ext uri="{FF2B5EF4-FFF2-40B4-BE49-F238E27FC236}">
                  <a16:creationId xmlns:a16="http://schemas.microsoft.com/office/drawing/2014/main" id="{7208CB29-BBE3-532F-AA14-CA5D0DBD779D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5400000" flipH="1">
              <a:off x="4514056" y="-4469606"/>
              <a:ext cx="115888" cy="9144000"/>
            </a:xfrm>
            <a:prstGeom prst="rect">
              <a:avLst/>
            </a:prstGeom>
            <a:solidFill>
              <a:srgbClr val="3366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rot="10800000" vert="eaVert" wrap="none" lIns="102306" tIns="51156" rIns="102306" bIns="51156" anchor="ctr"/>
            <a:lstStyle/>
            <a:p>
              <a:pPr defTabSz="1195652"/>
              <a:endParaRPr lang="fr-FR" sz="2300" dirty="0">
                <a:latin typeface="Calibri" pitchFamily="34" charset="0"/>
              </a:endParaRPr>
            </a:p>
          </p:txBody>
        </p:sp>
        <p:sp>
          <p:nvSpPr>
            <p:cNvPr id="6" name="Rectangle 16">
              <a:extLst>
                <a:ext uri="{FF2B5EF4-FFF2-40B4-BE49-F238E27FC236}">
                  <a16:creationId xmlns:a16="http://schemas.microsoft.com/office/drawing/2014/main" id="{B47E8935-A410-6B5C-71E3-06092851ECD7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5400000" flipH="1">
              <a:off x="4514056" y="2183607"/>
              <a:ext cx="115887" cy="9144000"/>
            </a:xfrm>
            <a:prstGeom prst="rect">
              <a:avLst/>
            </a:prstGeom>
            <a:solidFill>
              <a:srgbClr val="3366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rot="10800000" vert="eaVert" wrap="none" lIns="102306" tIns="51156" rIns="102306" bIns="51156" anchor="ctr"/>
            <a:lstStyle/>
            <a:p>
              <a:pPr defTabSz="1195652"/>
              <a:endParaRPr lang="fr-FR" sz="2300" dirty="0">
                <a:latin typeface="Calibri" pitchFamily="34" charset="0"/>
              </a:endParaRPr>
            </a:p>
          </p:txBody>
        </p:sp>
        <p:pic>
          <p:nvPicPr>
            <p:cNvPr id="7" name="Image 6" descr="BanHautpageindexminippsmania.jpg">
              <a:hlinkClick r:id="rId4"/>
              <a:extLst>
                <a:ext uri="{FF2B5EF4-FFF2-40B4-BE49-F238E27FC236}">
                  <a16:creationId xmlns:a16="http://schemas.microsoft.com/office/drawing/2014/main" id="{1E1EF09A-E965-2086-815A-7109327B9704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lum contrast="18000"/>
            </a:blip>
            <a:srcRect/>
            <a:stretch>
              <a:fillRect/>
            </a:stretch>
          </p:blipFill>
          <p:spPr bwMode="auto">
            <a:xfrm>
              <a:off x="3419475" y="741363"/>
              <a:ext cx="2378075" cy="625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8" name="Image 7" descr="BanHautpageindex.jpg">
              <a:hlinkClick r:id="rId4"/>
              <a:extLst>
                <a:ext uri="{FF2B5EF4-FFF2-40B4-BE49-F238E27FC236}">
                  <a16:creationId xmlns:a16="http://schemas.microsoft.com/office/drawing/2014/main" id="{D65981F2-7DEC-05AD-050D-C6C61BB073EF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lum contrast="42000"/>
            </a:blip>
            <a:srcRect/>
            <a:stretch>
              <a:fillRect/>
            </a:stretch>
          </p:blipFill>
          <p:spPr bwMode="auto">
            <a:xfrm>
              <a:off x="2087563" y="3959225"/>
              <a:ext cx="5032375" cy="5302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C14AC74C-A4FE-F554-032D-F69808C36C2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120900" y="4506913"/>
              <a:ext cx="4902200" cy="649287"/>
            </a:xfrm>
            <a:prstGeom prst="rect">
              <a:avLst/>
            </a:prstGeom>
            <a:gradFill rotWithShape="1">
              <a:gsLst>
                <a:gs pos="0">
                  <a:schemeClr val="accent1"/>
                </a:gs>
                <a:gs pos="50000">
                  <a:schemeClr val="accent1">
                    <a:gamma/>
                    <a:tint val="0"/>
                    <a:invGamma/>
                  </a:schemeClr>
                </a:gs>
                <a:gs pos="100000">
                  <a:schemeClr val="accent1"/>
                </a:gs>
              </a:gsLst>
              <a:lin ang="5400000" scaled="1"/>
            </a:gradFill>
            <a:ln w="76200">
              <a:solidFill>
                <a:srgbClr val="66CCFF"/>
              </a:solidFill>
              <a:miter lim="800000"/>
              <a:headEnd/>
              <a:tailEnd/>
            </a:ln>
          </p:spPr>
          <p:txBody>
            <a:bodyPr lIns="102306" tIns="0" rIns="102306" bIns="0"/>
            <a:lstStyle/>
            <a:p>
              <a:pPr algn="ctr" defTabSz="1195652"/>
              <a:r>
                <a:rPr lang="fr-CA" sz="3500" dirty="0">
                  <a:solidFill>
                    <a:srgbClr val="FF0066"/>
                  </a:solidFill>
                  <a:latin typeface="Calibri" pitchFamily="34" charset="0"/>
                </a:rPr>
                <a:t> </a:t>
              </a:r>
              <a:r>
                <a:rPr lang="fr-CA" sz="3900" b="1" dirty="0">
                  <a:solidFill>
                    <a:schemeClr val="accent5">
                      <a:lumMod val="60000"/>
                      <a:lumOff val="40000"/>
                    </a:schemeClr>
                  </a:solidFill>
                  <a:latin typeface="Arial Rounded MT Bold" pitchFamily="34" charset="0"/>
                  <a:hlinkClick r:id="rId7"/>
                </a:rPr>
                <a:t>http://ppsmania.fr</a:t>
              </a:r>
              <a:endParaRPr lang="fr-CA" sz="1100" dirty="0">
                <a:solidFill>
                  <a:schemeClr val="accent5">
                    <a:lumMod val="60000"/>
                    <a:lumOff val="40000"/>
                  </a:schemeClr>
                </a:solidFill>
                <a:latin typeface="Arial Rounded MT Bold" pitchFamily="34" charset="0"/>
              </a:endParaRPr>
            </a:p>
          </p:txBody>
        </p:sp>
        <p:sp>
          <p:nvSpPr>
            <p:cNvPr id="10" name="Text Box 10">
              <a:extLst>
                <a:ext uri="{FF2B5EF4-FFF2-40B4-BE49-F238E27FC236}">
                  <a16:creationId xmlns:a16="http://schemas.microsoft.com/office/drawing/2014/main" id="{28447B32-D77D-613E-D24E-81F6B6289D8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0" y="6116638"/>
              <a:ext cx="9144000" cy="5034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102306" tIns="51156" rIns="102306" bIns="51156">
              <a:spAutoFit/>
            </a:bodyPr>
            <a:lstStyle/>
            <a:p>
              <a:pPr algn="ctr" defTabSz="1195652">
                <a:spcBef>
                  <a:spcPct val="50000"/>
                </a:spcBef>
              </a:pPr>
              <a:r>
                <a:rPr lang="fr-FR" sz="2600" b="1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Clic gauche pour arrêter</a:t>
              </a:r>
            </a:p>
          </p:txBody>
        </p:sp>
        <p:sp>
          <p:nvSpPr>
            <p:cNvPr id="11" name="Text Box 11">
              <a:extLst>
                <a:ext uri="{FF2B5EF4-FFF2-40B4-BE49-F238E27FC236}">
                  <a16:creationId xmlns:a16="http://schemas.microsoft.com/office/drawing/2014/main" id="{D86803A9-0808-289F-3E55-4047E81ABAB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0" y="182563"/>
              <a:ext cx="9144000" cy="4462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102306" tIns="0" rIns="102306" bIns="0">
              <a:spAutoFit/>
            </a:bodyPr>
            <a:lstStyle/>
            <a:p>
              <a:pPr algn="ctr" defTabSz="1195652">
                <a:spcBef>
                  <a:spcPct val="50000"/>
                </a:spcBef>
              </a:pPr>
              <a:r>
                <a:rPr lang="fr-FR" sz="2500" b="1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Je fais partie des 200 créateurs de PPSMANIA, tous bénévoles</a:t>
              </a:r>
              <a:r>
                <a:rPr lang="fr-FR" sz="2900" b="1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4329076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0000">
        <p14:vortex dir="r"/>
      </p:transition>
    </mc:Choice>
    <mc:Fallback xmlns="">
      <p:transition spd="slow" advTm="10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Thème 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948</TotalTime>
  <Words>121</Words>
  <Application>Microsoft Office PowerPoint</Application>
  <PresentationFormat>Format A4 (210 x 297 mm)</PresentationFormat>
  <Paragraphs>90</Paragraphs>
  <Slides>16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7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4" baseType="lpstr">
      <vt:lpstr>a Morris line</vt:lpstr>
      <vt:lpstr>Ababil Script DEMO</vt:lpstr>
      <vt:lpstr>Aptos</vt:lpstr>
      <vt:lpstr>Aptos Display</vt:lpstr>
      <vt:lpstr>Arial</vt:lpstr>
      <vt:lpstr>Arial Rounded MT Bold</vt:lpstr>
      <vt:lpstr>Calibri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mireille</dc:creator>
  <cp:lastModifiedBy>mireille</cp:lastModifiedBy>
  <cp:revision>13</cp:revision>
  <dcterms:created xsi:type="dcterms:W3CDTF">2025-05-17T17:57:41Z</dcterms:created>
  <dcterms:modified xsi:type="dcterms:W3CDTF">2025-06-14T06:47:37Z</dcterms:modified>
</cp:coreProperties>
</file>