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4" r:id="rId3"/>
    <p:sldId id="290" r:id="rId4"/>
    <p:sldId id="265" r:id="rId5"/>
    <p:sldId id="263" r:id="rId6"/>
    <p:sldId id="262" r:id="rId7"/>
    <p:sldId id="266" r:id="rId8"/>
    <p:sldId id="267" r:id="rId9"/>
    <p:sldId id="268" r:id="rId10"/>
    <p:sldId id="269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6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3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216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mblème, logo, symbole, Marque&#10;&#10;Le contenu généré par l’IA peut être incorrect.">
            <a:extLst>
              <a:ext uri="{FF2B5EF4-FFF2-40B4-BE49-F238E27FC236}">
                <a16:creationId xmlns:a16="http://schemas.microsoft.com/office/drawing/2014/main" id="{3BA3C3C2-A13F-FDD9-9B48-52983010CB0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0C99BC-D802-596A-A492-5696F64A0097}"/>
              </a:ext>
            </a:extLst>
          </p:cNvPr>
          <p:cNvSpPr txBox="1"/>
          <p:nvPr/>
        </p:nvSpPr>
        <p:spPr>
          <a:xfrm>
            <a:off x="1896000" y="1706880"/>
            <a:ext cx="18409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Sceau de la commune de Huahine , Polynésie française, tel qu'il apparaît sur le côté d'un véhicule de police en mai 2014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  <p:sndAc>
          <p:stSnd loop="1">
            <p:snd r:embed="rId2" name="Ta'u Moemoea - Teiho Tetoofa et Ravahere Fassler.wav"/>
          </p:stSnd>
        </p:sndAc>
      </p:transition>
    </mc:Choice>
    <mc:Fallback>
      <p:transition spd="slow" advClick="0" advTm="12000">
        <p:fade/>
        <p:sndAc>
          <p:stSnd loop="1">
            <p:snd r:embed="rId2" name="Ta'u Moemoea - Teiho Tetoofa et Ravahere Fassl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 terrestre, sol, maïs&#10;&#10;Le contenu généré par l’IA peut être incorrect.">
            <a:extLst>
              <a:ext uri="{FF2B5EF4-FFF2-40B4-BE49-F238E27FC236}">
                <a16:creationId xmlns:a16="http://schemas.microsoft.com/office/drawing/2014/main" id="{31C98A31-0489-C91B-D00D-F6352C71B8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32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5EDABF-1999-E6D6-169D-0048E4FEFDE5}"/>
              </a:ext>
            </a:extLst>
          </p:cNvPr>
          <p:cNvSpPr txBox="1"/>
          <p:nvPr/>
        </p:nvSpPr>
        <p:spPr>
          <a:xfrm>
            <a:off x="8900160" y="3343656"/>
            <a:ext cx="1938528" cy="707886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chemeClr val="bg1"/>
                </a:solidFill>
              </a:rPr>
              <a:t>Vanilleraie sous ombrière.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978E3F2-DFD9-2AF4-0D30-1CAAF4C6E93E}"/>
              </a:ext>
            </a:extLst>
          </p:cNvPr>
          <p:cNvSpPr txBox="1"/>
          <p:nvPr/>
        </p:nvSpPr>
        <p:spPr>
          <a:xfrm>
            <a:off x="8900160" y="929832"/>
            <a:ext cx="1938528" cy="1815882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Huahine (Polynésie française)</a:t>
            </a:r>
          </a:p>
          <a:p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A3386FD-B493-3DCA-2B2B-3F7BF809656E}"/>
              </a:ext>
            </a:extLst>
          </p:cNvPr>
          <p:cNvSpPr txBox="1"/>
          <p:nvPr/>
        </p:nvSpPr>
        <p:spPr>
          <a:xfrm>
            <a:off x="390144" y="109728"/>
            <a:ext cx="11521440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/>
              <a:t>Huahine est une commune de la Polynésie française composée des huit communes associées de l'île de Huahine dans les îles Sous-le-Vent (archipel de la Société). Le chef-lieu de la commune est Fare.</a:t>
            </a:r>
          </a:p>
          <a:p>
            <a:endParaRPr lang="fr-FR" sz="3600" b="1" dirty="0"/>
          </a:p>
        </p:txBody>
      </p:sp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ciel, terre&#10;&#10;Le contenu généré par l’IA peut être incorrect.">
            <a:extLst>
              <a:ext uri="{FF2B5EF4-FFF2-40B4-BE49-F238E27FC236}">
                <a16:creationId xmlns:a16="http://schemas.microsoft.com/office/drawing/2014/main" id="{F1029FEB-5836-5AC6-D459-CC18E3313B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6F90E8-035A-E435-FFF3-139CF9DB8AD4}"/>
              </a:ext>
            </a:extLst>
          </p:cNvPr>
          <p:cNvSpPr txBox="1"/>
          <p:nvPr/>
        </p:nvSpPr>
        <p:spPr>
          <a:xfrm>
            <a:off x="2889504" y="6117335"/>
            <a:ext cx="7034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Culture de pastèque sur motu (fosse de culture</a:t>
            </a:r>
            <a:r>
              <a:rPr lang="fr-FR" sz="2400" b="1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eau&#10;&#10;Le contenu généré par l’IA peut être incorrect.">
            <a:extLst>
              <a:ext uri="{FF2B5EF4-FFF2-40B4-BE49-F238E27FC236}">
                <a16:creationId xmlns:a16="http://schemas.microsoft.com/office/drawing/2014/main" id="{ED1A6869-55E3-2D7B-14AD-CA081A6B2D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D1AA72-3A98-3D47-E4E9-8281A87D979D}"/>
              </a:ext>
            </a:extLst>
          </p:cNvPr>
          <p:cNvSpPr txBox="1"/>
          <p:nvPr/>
        </p:nvSpPr>
        <p:spPr>
          <a:xfrm>
            <a:off x="3413760" y="6180528"/>
            <a:ext cx="6449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sur Huahine Iti et la baie de Maroe.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arbre&#10;&#10;Le contenu généré par l’IA peut être incorrect.">
            <a:extLst>
              <a:ext uri="{FF2B5EF4-FFF2-40B4-BE49-F238E27FC236}">
                <a16:creationId xmlns:a16="http://schemas.microsoft.com/office/drawing/2014/main" id="{AACCF891-1E4F-FFE4-400A-D95243CF85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684" y="369000"/>
            <a:ext cx="9314631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5703E5-33B6-2F71-C075-0AD969CE40C9}"/>
              </a:ext>
            </a:extLst>
          </p:cNvPr>
          <p:cNvSpPr txBox="1"/>
          <p:nvPr/>
        </p:nvSpPr>
        <p:spPr>
          <a:xfrm>
            <a:off x="4328160" y="6027335"/>
            <a:ext cx="6815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Plage d'Avea Huahine Iti.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uage&#10;&#10;Le contenu généré par l’IA peut être incorrect.">
            <a:extLst>
              <a:ext uri="{FF2B5EF4-FFF2-40B4-BE49-F238E27FC236}">
                <a16:creationId xmlns:a16="http://schemas.microsoft.com/office/drawing/2014/main" id="{6BE9DB18-001B-DA27-B848-2379C4D493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315A75-8D21-BF92-68EC-273A2ADDA061}"/>
              </a:ext>
            </a:extLst>
          </p:cNvPr>
          <p:cNvSpPr txBox="1"/>
          <p:nvPr/>
        </p:nvSpPr>
        <p:spPr>
          <a:xfrm>
            <a:off x="5352288" y="6256018"/>
            <a:ext cx="7120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Marae à Maeva.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0EC2A3C5-DAF1-C026-04B6-C3E1762F34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802107-88B3-E0AD-FD90-406C33C34244}"/>
              </a:ext>
            </a:extLst>
          </p:cNvPr>
          <p:cNvSpPr txBox="1"/>
          <p:nvPr/>
        </p:nvSpPr>
        <p:spPr>
          <a:xfrm>
            <a:off x="4736448" y="6140194"/>
            <a:ext cx="5096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Marae à Maeva.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bâtiment&#10;&#10;Le contenu généré par l’IA peut être incorrect.">
            <a:extLst>
              <a:ext uri="{FF2B5EF4-FFF2-40B4-BE49-F238E27FC236}">
                <a16:creationId xmlns:a16="http://schemas.microsoft.com/office/drawing/2014/main" id="{94CA3931-0063-74C5-ECD0-1B2D625C8E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040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invertébré, plein air, plante&#10;&#10;Le contenu généré par l’IA peut être incorrect.">
            <a:extLst>
              <a:ext uri="{FF2B5EF4-FFF2-40B4-BE49-F238E27FC236}">
                <a16:creationId xmlns:a16="http://schemas.microsoft.com/office/drawing/2014/main" id="{8847B98B-5D95-7D05-BD47-FD0B9667FA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6641" y="369000"/>
            <a:ext cx="8168513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EA077F-1679-263A-1D6D-8E069CD99E58}"/>
              </a:ext>
            </a:extLst>
          </p:cNvPr>
          <p:cNvSpPr txBox="1"/>
          <p:nvPr/>
        </p:nvSpPr>
        <p:spPr>
          <a:xfrm>
            <a:off x="4901184" y="6067763"/>
            <a:ext cx="6181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 crabe sur l'île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nuage, plein air, palmier&#10;&#10;Le contenu généré par l’IA peut être incorrect.">
            <a:extLst>
              <a:ext uri="{FF2B5EF4-FFF2-40B4-BE49-F238E27FC236}">
                <a16:creationId xmlns:a16="http://schemas.microsoft.com/office/drawing/2014/main" id="{7EB18142-2D72-DF8F-ACBE-78897AB379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2576" y="369000"/>
            <a:ext cx="9226847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6E584E-799B-2F3F-E7E8-A2CFB88B74CE}"/>
              </a:ext>
            </a:extLst>
          </p:cNvPr>
          <p:cNvSpPr txBox="1"/>
          <p:nvPr/>
        </p:nvSpPr>
        <p:spPr>
          <a:xfrm>
            <a:off x="3304031" y="6027335"/>
            <a:ext cx="6844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 bungalow traditionnel sur l'île Huahine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ciel, herbe&#10;&#10;Le contenu généré par l’IA peut être incorrect.">
            <a:extLst>
              <a:ext uri="{FF2B5EF4-FFF2-40B4-BE49-F238E27FC236}">
                <a16:creationId xmlns:a16="http://schemas.microsoft.com/office/drawing/2014/main" id="{D5895F88-E593-EBED-34E5-DADE2EE17E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eau, arbre&#10;&#10;Le contenu généré par l’IA peut être incorrect.">
            <a:extLst>
              <a:ext uri="{FF2B5EF4-FFF2-40B4-BE49-F238E27FC236}">
                <a16:creationId xmlns:a16="http://schemas.microsoft.com/office/drawing/2014/main" id="{1BDB2673-4E8C-8384-8368-67B246062D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ciel&#10;&#10;Le contenu généré par l’IA peut être incorrect.">
            <a:extLst>
              <a:ext uri="{FF2B5EF4-FFF2-40B4-BE49-F238E27FC236}">
                <a16:creationId xmlns:a16="http://schemas.microsoft.com/office/drawing/2014/main" id="{E64AABCA-B473-EECA-399A-4E02F9E389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nature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6910DF2A-6E36-ECE0-0903-DC2F9B93D3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00" y="333000"/>
            <a:ext cx="9288000" cy="619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paysage&#10;&#10;Le contenu généré par l’IA peut être incorrect.">
            <a:extLst>
              <a:ext uri="{FF2B5EF4-FFF2-40B4-BE49-F238E27FC236}">
                <a16:creationId xmlns:a16="http://schemas.microsoft.com/office/drawing/2014/main" id="{08AB3C51-D38A-05BF-289B-586CD5BAE2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palmier&#10;&#10;Le contenu généré par l’IA peut être incorrect.">
            <a:extLst>
              <a:ext uri="{FF2B5EF4-FFF2-40B4-BE49-F238E27FC236}">
                <a16:creationId xmlns:a16="http://schemas.microsoft.com/office/drawing/2014/main" id="{3BF17807-40B8-E3C1-AC15-81EB65D141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utte, Toiture en chaume&#10;&#10;Le contenu généré par l’IA peut être incorrect.">
            <a:extLst>
              <a:ext uri="{FF2B5EF4-FFF2-40B4-BE49-F238E27FC236}">
                <a16:creationId xmlns:a16="http://schemas.microsoft.com/office/drawing/2014/main" id="{B1FBE8A2-1560-DE7A-D249-A0D2642FFA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opiques, arbre, eau&#10;&#10;Le contenu généré par l’IA peut être incorrect.">
            <a:extLst>
              <a:ext uri="{FF2B5EF4-FFF2-40B4-BE49-F238E27FC236}">
                <a16:creationId xmlns:a16="http://schemas.microsoft.com/office/drawing/2014/main" id="{9A4B4983-D70E-AF4B-DCB3-D5A5DBD6A9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isson, personne, nourriture, bouteille&#10;&#10;Le contenu généré par l’IA peut être incorrect.">
            <a:extLst>
              <a:ext uri="{FF2B5EF4-FFF2-40B4-BE49-F238E27FC236}">
                <a16:creationId xmlns:a16="http://schemas.microsoft.com/office/drawing/2014/main" id="{8EA127C6-FC78-DA08-658F-C1F89DF2BA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294" y="279000"/>
            <a:ext cx="4725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ature, plein air, Reliefs côtiers et océaniques, ciel&#10;&#10;Le contenu généré par l’IA peut être incorrect.">
            <a:extLst>
              <a:ext uri="{FF2B5EF4-FFF2-40B4-BE49-F238E27FC236}">
                <a16:creationId xmlns:a16="http://schemas.microsoft.com/office/drawing/2014/main" id="{ECDBE14F-C35A-566B-5BE9-6C93D9176B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5666" y="1463548"/>
            <a:ext cx="6431040" cy="417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nuage&#10;&#10;Le contenu généré par l’IA peut être incorrect.">
            <a:extLst>
              <a:ext uri="{FF2B5EF4-FFF2-40B4-BE49-F238E27FC236}">
                <a16:creationId xmlns:a16="http://schemas.microsoft.com/office/drawing/2014/main" id="{87A3F762-B247-BFC0-C955-6B80CD0F19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, ananas, Aliments naturels, Ananas&#10;&#10;Le contenu généré par l’IA peut être incorrect.">
            <a:extLst>
              <a:ext uri="{FF2B5EF4-FFF2-40B4-BE49-F238E27FC236}">
                <a16:creationId xmlns:a16="http://schemas.microsoft.com/office/drawing/2014/main" id="{CE62A891-F41D-1E55-A6D4-3F02311A0C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5648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almier&#10;&#10;Le contenu généré par l’IA peut être incorrect.">
            <a:extLst>
              <a:ext uri="{FF2B5EF4-FFF2-40B4-BE49-F238E27FC236}">
                <a16:creationId xmlns:a16="http://schemas.microsoft.com/office/drawing/2014/main" id="{03F9AE55-0069-1634-DC9D-0EC1634659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plafond, Draps&#10;&#10;Le contenu généré par l’IA peut être incorrect.">
            <a:extLst>
              <a:ext uri="{FF2B5EF4-FFF2-40B4-BE49-F238E27FC236}">
                <a16:creationId xmlns:a16="http://schemas.microsoft.com/office/drawing/2014/main" id="{1E1A2214-8AD0-120E-DA7A-C9EC9044F5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2640" y="333000"/>
            <a:ext cx="8256000" cy="619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opiques, eau, nuage&#10;&#10;Le contenu généré par l’IA peut être incorrect.">
            <a:extLst>
              <a:ext uri="{FF2B5EF4-FFF2-40B4-BE49-F238E27FC236}">
                <a16:creationId xmlns:a16="http://schemas.microsoft.com/office/drawing/2014/main" id="{67777518-2C67-7272-7595-ECF3235CF7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almier&#10;&#10;Le contenu généré par l’IA peut être incorrect.">
            <a:extLst>
              <a:ext uri="{FF2B5EF4-FFF2-40B4-BE49-F238E27FC236}">
                <a16:creationId xmlns:a16="http://schemas.microsoft.com/office/drawing/2014/main" id="{2959D5E4-5B35-D85C-9373-A26FD1AB1F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1952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palmier&#10;&#10;Le contenu généré par l’IA peut être incorrect.">
            <a:extLst>
              <a:ext uri="{FF2B5EF4-FFF2-40B4-BE49-F238E27FC236}">
                <a16:creationId xmlns:a16="http://schemas.microsoft.com/office/drawing/2014/main" id="{B55A4D53-7384-BC06-BC8E-69F9E57FCC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herbe, montagne&#10;&#10;Le contenu généré par l’IA peut être incorrect.">
            <a:extLst>
              <a:ext uri="{FF2B5EF4-FFF2-40B4-BE49-F238E27FC236}">
                <a16:creationId xmlns:a16="http://schemas.microsoft.com/office/drawing/2014/main" id="{EDBEEE11-02A9-C217-21C4-F87D40CADD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nte&#10;&#10;Le contenu généré par l’IA peut être incorrect.">
            <a:extLst>
              <a:ext uri="{FF2B5EF4-FFF2-40B4-BE49-F238E27FC236}">
                <a16:creationId xmlns:a16="http://schemas.microsoft.com/office/drawing/2014/main" id="{005EEF23-1990-87C8-3203-83600FC0FE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00" y="394584"/>
            <a:ext cx="11088000" cy="6068832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6" name="Image 5" descr="Une image contenant invertébré, nautilus pompilius&#10;&#10;Le contenu généré par l’IA peut être incorrect.">
            <a:extLst>
              <a:ext uri="{FF2B5EF4-FFF2-40B4-BE49-F238E27FC236}">
                <a16:creationId xmlns:a16="http://schemas.microsoft.com/office/drawing/2014/main" id="{66F00C93-1456-6DF0-418F-E512FA0357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2667000"/>
            <a:ext cx="3714750" cy="4191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7053C5B-E5AF-89B6-2AA8-8C9FBBD29703}"/>
              </a:ext>
            </a:extLst>
          </p:cNvPr>
          <p:cNvSpPr txBox="1"/>
          <p:nvPr/>
        </p:nvSpPr>
        <p:spPr>
          <a:xfrm>
            <a:off x="3832479" y="451104"/>
            <a:ext cx="77175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a Proposé</a:t>
            </a:r>
          </a:p>
          <a:p>
            <a:endParaRPr lang="fr-FR" sz="2800" b="1" dirty="0">
              <a:solidFill>
                <a:srgbClr val="FFC000"/>
              </a:solidFill>
            </a:endParaRPr>
          </a:p>
          <a:p>
            <a:r>
              <a:rPr lang="fr-FR" sz="2800" b="1" dirty="0">
                <a:solidFill>
                  <a:srgbClr val="FFC000"/>
                </a:solidFill>
              </a:rPr>
              <a:t>Huahine (Polynésie française)</a:t>
            </a:r>
          </a:p>
          <a:p>
            <a:endParaRPr lang="fr-FR" sz="2800" b="1" dirty="0">
              <a:solidFill>
                <a:srgbClr val="FFC0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F8A6E0A-D890-BF98-1D2A-E81DA3A9BF56}"/>
              </a:ext>
            </a:extLst>
          </p:cNvPr>
          <p:cNvSpPr txBox="1"/>
          <p:nvPr/>
        </p:nvSpPr>
        <p:spPr>
          <a:xfrm>
            <a:off x="3832478" y="3218688"/>
            <a:ext cx="5213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32C3195-BE3C-E87E-B0DD-C6E92F4D6DEA}"/>
              </a:ext>
            </a:extLst>
          </p:cNvPr>
          <p:cNvSpPr txBox="1"/>
          <p:nvPr/>
        </p:nvSpPr>
        <p:spPr>
          <a:xfrm>
            <a:off x="5425440" y="4432000"/>
            <a:ext cx="2816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126</Words>
  <Application>Microsoft Office PowerPoint</Application>
  <PresentationFormat>Grand écran</PresentationFormat>
  <Paragraphs>16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23</cp:revision>
  <dcterms:created xsi:type="dcterms:W3CDTF">2025-10-19T02:10:19Z</dcterms:created>
  <dcterms:modified xsi:type="dcterms:W3CDTF">2025-11-30T09:10:17Z</dcterms:modified>
</cp:coreProperties>
</file>