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4" r:id="rId2"/>
    <p:sldId id="291" r:id="rId3"/>
    <p:sldId id="265" r:id="rId4"/>
    <p:sldId id="263" r:id="rId5"/>
    <p:sldId id="262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60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21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1B75B-0B15-4E71-8AB7-6F192AAABE40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588B4-E939-4E41-9611-7364074EF9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742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D588B4-E939-4E41-9611-7364074EF90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327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D588B4-E939-4E41-9611-7364074EF90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22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D588B4-E939-4E41-9611-7364074EF90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364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D588B4-E939-4E41-9611-7364074EF90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329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Le contenu généré par l’IA peut être incorrect.">
            <a:extLst>
              <a:ext uri="{FF2B5EF4-FFF2-40B4-BE49-F238E27FC236}">
                <a16:creationId xmlns:a16="http://schemas.microsoft.com/office/drawing/2014/main" id="{BF3A4896-EAE6-6F56-A210-B1E582DCE51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7628" y="405000"/>
            <a:ext cx="9075561" cy="6048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DC1ECA-99CD-54F6-302D-9A86FE96645B}"/>
              </a:ext>
            </a:extLst>
          </p:cNvPr>
          <p:cNvSpPr txBox="1"/>
          <p:nvPr/>
        </p:nvSpPr>
        <p:spPr>
          <a:xfrm>
            <a:off x="4793571" y="5981209"/>
            <a:ext cx="497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Lagon de Bora-Bora.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  <p:sndAc>
          <p:stSnd loop="1">
            <p:snd r:embed="rId3" name="Je N'ai Pas De Guitare.wav"/>
          </p:stSnd>
        </p:sndAc>
      </p:transition>
    </mc:Choice>
    <mc:Fallback>
      <p:transition spd="slow" advClick="0" advTm="13000">
        <p:checker/>
        <p:sndAc>
          <p:stSnd loop="1">
            <p:snd r:embed="rId3" name="Je N'ai Pas De Guita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BC36FBC-C898-CC59-0F1D-E157111AA52B}"/>
              </a:ext>
            </a:extLst>
          </p:cNvPr>
          <p:cNvSpPr txBox="1"/>
          <p:nvPr/>
        </p:nvSpPr>
        <p:spPr>
          <a:xfrm>
            <a:off x="256032" y="-5417"/>
            <a:ext cx="1192377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/>
              <a:t>Bora-Bora (en tahitien : Pōpora « première née ») est une des îles Sous-le-Vent de l'archipel de la Société en Polynésie française. Elle est située à 255 km à l'ouest-nord-ouest de la capitale Papeete. On appelle aussi l'île Mai te pora (« créée par les dieux »).</a:t>
            </a:r>
          </a:p>
          <a:p>
            <a:endParaRPr lang="fr-FR" sz="4400" b="1"/>
          </a:p>
          <a:p>
            <a:r>
              <a:rPr lang="fr-FR" sz="4400" b="1"/>
              <a:t>Surnommée « la perle du Pacifique », elle est l'une des îles les plus visitées de Polynésie française. Elle abrite l'aéroport de Bora-Bora.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77057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iagramme, capture d’écran, Police&#10;&#10;Le contenu généré par l’IA peut être incorrect.">
            <a:extLst>
              <a:ext uri="{FF2B5EF4-FFF2-40B4-BE49-F238E27FC236}">
                <a16:creationId xmlns:a16="http://schemas.microsoft.com/office/drawing/2014/main" id="{253692F7-E709-D26F-4A01-DE4DDEA53B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382742"/>
            <a:ext cx="11628000" cy="409251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B173AE-6AF8-AB33-E117-5D848AA8C184}"/>
              </a:ext>
            </a:extLst>
          </p:cNvPr>
          <p:cNvSpPr txBox="1"/>
          <p:nvPr/>
        </p:nvSpPr>
        <p:spPr>
          <a:xfrm>
            <a:off x="1877568" y="5571744"/>
            <a:ext cx="855878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Royaume de Bora Bora, dans le Pacifique (îles de la Société).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rocher, paysage, nature&#10;&#10;Le contenu généré par l’IA peut être incorrect.">
            <a:extLst>
              <a:ext uri="{FF2B5EF4-FFF2-40B4-BE49-F238E27FC236}">
                <a16:creationId xmlns:a16="http://schemas.microsoft.com/office/drawing/2014/main" id="{D11DDDFC-6569-A18D-BC7F-0698962B45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297000"/>
            <a:ext cx="4200000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D91DAEF-E1C0-BC80-DD27-D5A31A9D3340}"/>
              </a:ext>
            </a:extLst>
          </p:cNvPr>
          <p:cNvSpPr txBox="1"/>
          <p:nvPr/>
        </p:nvSpPr>
        <p:spPr>
          <a:xfrm>
            <a:off x="8314944" y="3962400"/>
            <a:ext cx="3072384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Vestiges d'un marae de Bora-Bora.</a:t>
            </a: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me, canon, herbe&#10;&#10;Le contenu généré par l’IA peut être incorrect.">
            <a:extLst>
              <a:ext uri="{FF2B5EF4-FFF2-40B4-BE49-F238E27FC236}">
                <a16:creationId xmlns:a16="http://schemas.microsoft.com/office/drawing/2014/main" id="{B9192C1E-1D35-8BA5-0C8B-9F6D4300A7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62" y="279000"/>
            <a:ext cx="9445276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5799922-8324-2E90-7A39-9F14C92E8739}"/>
              </a:ext>
            </a:extLst>
          </p:cNvPr>
          <p:cNvSpPr txBox="1"/>
          <p:nvPr/>
        </p:nvSpPr>
        <p:spPr>
          <a:xfrm>
            <a:off x="4151376" y="6083808"/>
            <a:ext cx="3889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Canon américain à Bora Bora.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2D0DD0-ECE6-EE4D-5B74-D065C0751A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393" y="279000"/>
            <a:ext cx="9487050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FCC771-7A5E-BB7A-D650-A0F0D3E48E2D}"/>
              </a:ext>
            </a:extLst>
          </p:cNvPr>
          <p:cNvSpPr txBox="1"/>
          <p:nvPr/>
        </p:nvSpPr>
        <p:spPr>
          <a:xfrm>
            <a:off x="3493486" y="6117335"/>
            <a:ext cx="5388864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Pavillon bleu 2012-2013 à Bora-Bora.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onger, sous-marin, tuba&#10;&#10;Le contenu généré par l’IA peut être incorrect.">
            <a:extLst>
              <a:ext uri="{FF2B5EF4-FFF2-40B4-BE49-F238E27FC236}">
                <a16:creationId xmlns:a16="http://schemas.microsoft.com/office/drawing/2014/main" id="{446213E9-2FCA-C2CF-E845-2402658D4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89B3F7-6D55-84C8-9C57-020EA14471EB}"/>
              </a:ext>
            </a:extLst>
          </p:cNvPr>
          <p:cNvSpPr txBox="1"/>
          <p:nvPr/>
        </p:nvSpPr>
        <p:spPr>
          <a:xfrm>
            <a:off x="3755136" y="6239255"/>
            <a:ext cx="5913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Plongée et photographie marine.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F09E9221-8DFB-4D14-E1C6-F0ED3C10B7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55FBF7-32EA-CE7D-9196-075FFF5AB13E}"/>
              </a:ext>
            </a:extLst>
          </p:cNvPr>
          <p:cNvSpPr txBox="1"/>
          <p:nvPr/>
        </p:nvSpPr>
        <p:spPr>
          <a:xfrm>
            <a:off x="1463040" y="6117335"/>
            <a:ext cx="3336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Mont </a:t>
            </a:r>
            <a:r>
              <a:rPr lang="fr-FR" sz="2400" b="1" dirty="0" err="1">
                <a:solidFill>
                  <a:schemeClr val="bg1"/>
                </a:solidFill>
              </a:rPr>
              <a:t>ʻOtemanu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opiques, arbre, nature&#10;&#10;Le contenu généré par l’IA peut être incorrect.">
            <a:extLst>
              <a:ext uri="{FF2B5EF4-FFF2-40B4-BE49-F238E27FC236}">
                <a16:creationId xmlns:a16="http://schemas.microsoft.com/office/drawing/2014/main" id="{58F315AC-DAC0-20A7-3B3C-C7167003B2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954" y="279000"/>
            <a:ext cx="10432091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AFB5F-75A1-1021-5AE6-F0F51E520E99}"/>
              </a:ext>
            </a:extLst>
          </p:cNvPr>
          <p:cNvSpPr txBox="1"/>
          <p:nvPr/>
        </p:nvSpPr>
        <p:spPr>
          <a:xfrm>
            <a:off x="4840224" y="6134098"/>
            <a:ext cx="537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de Matira.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Tropiques&#10;&#10;Le contenu généré par l’IA peut être incorrect.">
            <a:extLst>
              <a:ext uri="{FF2B5EF4-FFF2-40B4-BE49-F238E27FC236}">
                <a16:creationId xmlns:a16="http://schemas.microsoft.com/office/drawing/2014/main" id="{9F7FAFCB-7A26-C831-3226-DA67AAF92E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6CB814-B7F3-55C9-3CCE-8067886335C3}"/>
              </a:ext>
            </a:extLst>
          </p:cNvPr>
          <p:cNvSpPr txBox="1"/>
          <p:nvPr/>
        </p:nvSpPr>
        <p:spPr>
          <a:xfrm>
            <a:off x="6815328" y="6099335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Plages de Bora Bora.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uag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DE9DE778-D3AD-2B32-DDCE-41E9B9A9F7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829417"/>
            <a:ext cx="11592000" cy="5199165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0CEF5D-7D7A-58A4-8771-2D0D9A28EFB3}"/>
              </a:ext>
            </a:extLst>
          </p:cNvPr>
          <p:cNvSpPr txBox="1"/>
          <p:nvPr/>
        </p:nvSpPr>
        <p:spPr>
          <a:xfrm>
            <a:off x="2999232" y="6132576"/>
            <a:ext cx="7729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Lagon de Bora-Bora - Polynésie française.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ciel, plein air, eau&#10;&#10;Le contenu généré par l’IA peut être incorrect.">
            <a:extLst>
              <a:ext uri="{FF2B5EF4-FFF2-40B4-BE49-F238E27FC236}">
                <a16:creationId xmlns:a16="http://schemas.microsoft.com/office/drawing/2014/main" id="{A64015F2-9796-C9E0-4DE0-4B0D95F4B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131" y="459000"/>
            <a:ext cx="8915577" cy="594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0825EE-2DFB-C123-B6ED-832615585B2A}"/>
              </a:ext>
            </a:extLst>
          </p:cNvPr>
          <p:cNvSpPr txBox="1"/>
          <p:nvPr/>
        </p:nvSpPr>
        <p:spPr>
          <a:xfrm>
            <a:off x="4511041" y="5937335"/>
            <a:ext cx="29748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dans le lagon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natation, tortue, mammifère&#10;&#10;Le contenu généré par l’IA peut être incorrect.">
            <a:extLst>
              <a:ext uri="{FF2B5EF4-FFF2-40B4-BE49-F238E27FC236}">
                <a16:creationId xmlns:a16="http://schemas.microsoft.com/office/drawing/2014/main" id="{7DE91845-C315-16C4-77C0-D5F55ED0F7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779" y="279000"/>
            <a:ext cx="7835821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F54B1A-41D2-89D0-F331-1A3790F4B766}"/>
              </a:ext>
            </a:extLst>
          </p:cNvPr>
          <p:cNvSpPr txBox="1"/>
          <p:nvPr/>
        </p:nvSpPr>
        <p:spPr>
          <a:xfrm>
            <a:off x="9386480" y="3767328"/>
            <a:ext cx="2525104" cy="120032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Tortue verte (Chelonia mydas).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raie, personne, poisson&#10;&#10;Le contenu généré par l’IA peut être incorrect.">
            <a:extLst>
              <a:ext uri="{FF2B5EF4-FFF2-40B4-BE49-F238E27FC236}">
                <a16:creationId xmlns:a16="http://schemas.microsoft.com/office/drawing/2014/main" id="{C408CF8A-46C6-9A45-BC27-A9254A1714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464" y="279000"/>
            <a:ext cx="8400000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57F3F4-E735-BE1B-4D32-BF56CF61C440}"/>
              </a:ext>
            </a:extLst>
          </p:cNvPr>
          <p:cNvSpPr txBox="1"/>
          <p:nvPr/>
        </p:nvSpPr>
        <p:spPr>
          <a:xfrm>
            <a:off x="359520" y="3060775"/>
            <a:ext cx="2712864" cy="230832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Nageur tenant une raie fouet (en) (</a:t>
            </a:r>
            <a:r>
              <a:rPr lang="fr-FR" sz="2400" b="1" dirty="0" err="1">
                <a:solidFill>
                  <a:schemeClr val="bg1"/>
                </a:solidFill>
              </a:rPr>
              <a:t>Pateobatis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fai</a:t>
            </a:r>
            <a:r>
              <a:rPr lang="fr-FR" sz="2400" b="1" dirty="0">
                <a:solidFill>
                  <a:schemeClr val="bg1"/>
                </a:solidFill>
              </a:rPr>
              <a:t>) au large de Bora Bora.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arbre, bec&#10;&#10;Le contenu généré par l’IA peut être incorrect.">
            <a:extLst>
              <a:ext uri="{FF2B5EF4-FFF2-40B4-BE49-F238E27FC236}">
                <a16:creationId xmlns:a16="http://schemas.microsoft.com/office/drawing/2014/main" id="{20C226E0-BFED-3107-E0DD-344ABEBD64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416" y="369000"/>
            <a:ext cx="612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9CBADC-485B-939B-F444-5F3AF8C81750}"/>
              </a:ext>
            </a:extLst>
          </p:cNvPr>
          <p:cNvSpPr txBox="1"/>
          <p:nvPr/>
        </p:nvSpPr>
        <p:spPr>
          <a:xfrm>
            <a:off x="9217152" y="3767328"/>
            <a:ext cx="2487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Sterne blanche de Bora Bora.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sol&#10;&#10;Le contenu généré par l’IA peut être incorrect.">
            <a:extLst>
              <a:ext uri="{FF2B5EF4-FFF2-40B4-BE49-F238E27FC236}">
                <a16:creationId xmlns:a16="http://schemas.microsoft.com/office/drawing/2014/main" id="{7F98EFBE-9C87-E39F-138E-C71F97EDD3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4151" y="315000"/>
            <a:ext cx="9400748" cy="6228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B27DA3-D44D-98AB-E140-E42A3F27A6EA}"/>
              </a:ext>
            </a:extLst>
          </p:cNvPr>
          <p:cNvSpPr txBox="1"/>
          <p:nvPr/>
        </p:nvSpPr>
        <p:spPr>
          <a:xfrm>
            <a:off x="73152" y="3707338"/>
            <a:ext cx="2218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insulaires musiciens.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Dernières lueurs&#10;&#10;Le contenu généré par l’IA peut être incorrect.">
            <a:extLst>
              <a:ext uri="{FF2B5EF4-FFF2-40B4-BE49-F238E27FC236}">
                <a16:creationId xmlns:a16="http://schemas.microsoft.com/office/drawing/2014/main" id="{FC92649B-CC1C-301A-9EC6-2292737EFE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968467"/>
            <a:ext cx="11484000" cy="4921066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B75B94-E590-D773-29C6-65ED60CEC6E6}"/>
              </a:ext>
            </a:extLst>
          </p:cNvPr>
          <p:cNvSpPr txBox="1"/>
          <p:nvPr/>
        </p:nvSpPr>
        <p:spPr>
          <a:xfrm>
            <a:off x="3328416" y="5950511"/>
            <a:ext cx="7034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Couchers de soleil de Bora Bora.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eau, Tropiques&#10;&#10;Le contenu généré par l’IA peut être incorrect.">
            <a:extLst>
              <a:ext uri="{FF2B5EF4-FFF2-40B4-BE49-F238E27FC236}">
                <a16:creationId xmlns:a16="http://schemas.microsoft.com/office/drawing/2014/main" id="{5FA7D070-74CF-4FE6-7310-06AC768823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" y="369000"/>
            <a:ext cx="918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8D675B-29E5-55FF-9202-BFF5DEA9EC89}"/>
              </a:ext>
            </a:extLst>
          </p:cNvPr>
          <p:cNvSpPr txBox="1"/>
          <p:nvPr/>
        </p:nvSpPr>
        <p:spPr>
          <a:xfrm>
            <a:off x="9777984" y="2377440"/>
            <a:ext cx="2218944" cy="267765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Le marae Fare-</a:t>
            </a:r>
            <a:r>
              <a:rPr lang="fr-FR" sz="2400" b="1" dirty="0" err="1"/>
              <a:t>Opu</a:t>
            </a:r>
            <a:r>
              <a:rPr lang="fr-FR" sz="2400" b="1" dirty="0"/>
              <a:t>, un site historique et culturel incontournable à visiter à Bora-Bora.</a:t>
            </a: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FFF29ACF-DAA3-C7BA-C3B3-0DDC07DAD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plage&#10;&#10;Le contenu généré par l’IA peut être incorrect.">
            <a:extLst>
              <a:ext uri="{FF2B5EF4-FFF2-40B4-BE49-F238E27FC236}">
                <a16:creationId xmlns:a16="http://schemas.microsoft.com/office/drawing/2014/main" id="{6B9850ED-729F-FF15-91A3-0E92ECBA7A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9380" y="369000"/>
            <a:ext cx="918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688F9D-AB25-29BD-42D4-983802FB03A8}"/>
              </a:ext>
            </a:extLst>
          </p:cNvPr>
          <p:cNvSpPr txBox="1"/>
          <p:nvPr/>
        </p:nvSpPr>
        <p:spPr>
          <a:xfrm>
            <a:off x="829056" y="4059936"/>
            <a:ext cx="2535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le mont Otemanu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fleur&#10;&#10;Le contenu généré par l’IA peut être incorrect.">
            <a:extLst>
              <a:ext uri="{FF2B5EF4-FFF2-40B4-BE49-F238E27FC236}">
                <a16:creationId xmlns:a16="http://schemas.microsoft.com/office/drawing/2014/main" id="{CF4FE10C-629D-2BF8-7715-1114490F73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767" y="243000"/>
            <a:ext cx="5098426" cy="6372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ciel, arbre&#10;&#10;Le contenu généré par l’IA peut être incorrect.">
            <a:extLst>
              <a:ext uri="{FF2B5EF4-FFF2-40B4-BE49-F238E27FC236}">
                <a16:creationId xmlns:a16="http://schemas.microsoft.com/office/drawing/2014/main" id="{48CDF07B-744A-EAAA-E7A1-4DDE8676C5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2233" y="243000"/>
            <a:ext cx="4248000" cy="6372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169158-DFF9-3629-EAA2-21042FE413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nuage, eau, nature, plein air&#10;&#10;Le contenu généré par l’IA peut être incorrect.">
            <a:extLst>
              <a:ext uri="{FF2B5EF4-FFF2-40B4-BE49-F238E27FC236}">
                <a16:creationId xmlns:a16="http://schemas.microsoft.com/office/drawing/2014/main" id="{752AE0E8-6EEE-2334-6CC1-B303E4FAE7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376" y="369000"/>
            <a:ext cx="816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nuage, plante&#10;&#10;Le contenu généré par l’IA peut être incorrect.">
            <a:extLst>
              <a:ext uri="{FF2B5EF4-FFF2-40B4-BE49-F238E27FC236}">
                <a16:creationId xmlns:a16="http://schemas.microsoft.com/office/drawing/2014/main" id="{496096EB-BE5C-622A-500C-D0FED137DB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315000"/>
            <a:ext cx="4982400" cy="6228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ature, ciel, nuage&#10;&#10;Le contenu généré par l’IA peut être incorrect.">
            <a:extLst>
              <a:ext uri="{FF2B5EF4-FFF2-40B4-BE49-F238E27FC236}">
                <a16:creationId xmlns:a16="http://schemas.microsoft.com/office/drawing/2014/main" id="{9A33201B-5655-B070-53C1-8F1C23737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000" y="621000"/>
            <a:ext cx="9984000" cy="5616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lage&#10;&#10;Le contenu généré par l’IA peut être incorrect.">
            <a:extLst>
              <a:ext uri="{FF2B5EF4-FFF2-40B4-BE49-F238E27FC236}">
                <a16:creationId xmlns:a16="http://schemas.microsoft.com/office/drawing/2014/main" id="{5BF09DF7-BF57-E344-3358-2A89963D6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EE528D8B-652E-1E72-9FFE-0703BFFE05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04" y="369000"/>
            <a:ext cx="408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iel, bâtiment, plein air, nuage&#10;&#10;Le contenu généré par l’IA peut être incorrect.">
            <a:extLst>
              <a:ext uri="{FF2B5EF4-FFF2-40B4-BE49-F238E27FC236}">
                <a16:creationId xmlns:a16="http://schemas.microsoft.com/office/drawing/2014/main" id="{A9A4325D-5EAA-006C-0D76-50FC729447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234" y="1035000"/>
            <a:ext cx="7182000" cy="4788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Danse, habits, Luau&#10;&#10;Le contenu généré par l’IA peut être incorrect.">
            <a:extLst>
              <a:ext uri="{FF2B5EF4-FFF2-40B4-BE49-F238E27FC236}">
                <a16:creationId xmlns:a16="http://schemas.microsoft.com/office/drawing/2014/main" id="{AE9500B5-22E4-65B5-952B-D230D12D8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076" y="369000"/>
            <a:ext cx="8874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lage, habits&#10;&#10;Le contenu généré par l’IA peut être incorrect.">
            <a:extLst>
              <a:ext uri="{FF2B5EF4-FFF2-40B4-BE49-F238E27FC236}">
                <a16:creationId xmlns:a16="http://schemas.microsoft.com/office/drawing/2014/main" id="{8CC52C23-E425-AEA5-D770-EF8A305F5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9000" y="369000"/>
            <a:ext cx="8874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nuage, eau&#10;&#10;Le contenu généré par l’IA peut être incorrect.">
            <a:extLst>
              <a:ext uri="{FF2B5EF4-FFF2-40B4-BE49-F238E27FC236}">
                <a16:creationId xmlns:a16="http://schemas.microsoft.com/office/drawing/2014/main" id="{5D0EC1BA-BD17-6D20-5223-E0E7A07A8B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66F00C93-1456-6DF0-418F-E512FA0357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96C7682-56F6-933B-7C59-8CB7233C3C72}"/>
              </a:ext>
            </a:extLst>
          </p:cNvPr>
          <p:cNvSpPr txBox="1"/>
          <p:nvPr/>
        </p:nvSpPr>
        <p:spPr>
          <a:xfrm>
            <a:off x="4011168" y="1231392"/>
            <a:ext cx="7254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Bora – Bora 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   Polynésie - Française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B697F10-FAF7-ABF4-639F-4939F490B165}"/>
              </a:ext>
            </a:extLst>
          </p:cNvPr>
          <p:cNvSpPr txBox="1"/>
          <p:nvPr/>
        </p:nvSpPr>
        <p:spPr>
          <a:xfrm>
            <a:off x="3783520" y="3834218"/>
            <a:ext cx="5592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47D2C45-7ED6-8D9D-A3B2-2E5F6017B38B}"/>
              </a:ext>
            </a:extLst>
          </p:cNvPr>
          <p:cNvSpPr txBox="1"/>
          <p:nvPr/>
        </p:nvSpPr>
        <p:spPr>
          <a:xfrm>
            <a:off x="5817679" y="5263046"/>
            <a:ext cx="3970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checker/>
      </p:transition>
    </mc:Choice>
    <mc:Fallback>
      <p:transition spd="slow" advClick="0" advTm="13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226</Words>
  <Application>Microsoft Office PowerPoint</Application>
  <PresentationFormat>Grand écran</PresentationFormat>
  <Paragraphs>30</Paragraphs>
  <Slides>31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27</cp:revision>
  <dcterms:created xsi:type="dcterms:W3CDTF">2025-10-19T02:10:19Z</dcterms:created>
  <dcterms:modified xsi:type="dcterms:W3CDTF">2025-11-30T05:58:18Z</dcterms:modified>
</cp:coreProperties>
</file>