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3" r:id="rId4"/>
    <p:sldId id="262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7" r:id="rId26"/>
    <p:sldId id="288" r:id="rId27"/>
    <p:sldId id="289" r:id="rId28"/>
    <p:sldId id="290" r:id="rId29"/>
    <p:sldId id="260" r:id="rId3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02" autoAdjust="0"/>
    <p:restoredTop sz="94660"/>
  </p:normalViewPr>
  <p:slideViewPr>
    <p:cSldViewPr snapToGrid="0">
      <p:cViewPr varScale="1">
        <p:scale>
          <a:sx n="63" d="100"/>
          <a:sy n="63" d="100"/>
        </p:scale>
        <p:origin x="466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FBBE-60D9-5A11-7EF2-2981BEBB63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71FBD57-2857-6EA6-91B8-AA2E7B3157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A5983C-641E-6C12-449C-6CF07A0C9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152560-1A7D-0CFA-413A-B003FF6DB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BFC9BA-A77F-49B1-EF45-1AEE14178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066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46136A-50D7-AEA5-A5AE-DB464BFFD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4B7C6D2-1529-6913-0FE0-24ECBE3D9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44A1F6-A629-4DC8-B06C-2207337174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B3E3F9E-77F6-30FB-492B-4436AA6B6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4C7254-3002-2993-846D-C3719E50B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966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9D622-8612-ECD5-E81A-DFDDA830A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B2E4B6A-9FFF-8CFF-EB8E-28AAF998B2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120F93-693F-2656-5F6D-E0E63BDB7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3D0A5A1-0EEC-3876-578D-D7F201AAF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BB6685-D25E-D533-7B44-EAD4D58F5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7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CBC1E-CF5B-E355-10DA-CFC9CEFA2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805B6B9-8A7E-6073-6B36-FC227DFED8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85F1B2-4AD8-11A6-22F0-16615A2845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55937AF-370A-B79E-39B2-2D4D98B56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DF0CFE-EA43-2B0B-F22A-FB6C64044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15B8639-9941-A449-C471-C1CB60785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88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A5AF1C-B73A-FC65-469C-3489196110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3B0781-FA2C-FCE6-8372-DBD6E4DA86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995C0B1-F1DD-8F72-8DF4-7710C922C6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A6B1FB8-DE8A-90C3-314D-BFCA22C7F5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9E6152-AFB1-9E2E-E6B4-BDE5D5438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B50010A-745F-DD99-DA05-AA2D63A1B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23F1CD8-5251-C887-9306-CD8E9A000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D6FBF4D0-2ED8-3922-1F21-DDE981F9BA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21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8CE570-3388-5B3A-97C4-4E0732DF4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A4693B5-3445-171E-FEF2-D55566406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11F1AF66-B1A1-3073-42E7-393F37067A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5E2409B-587D-BB2C-8D73-7889B3763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18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AFA8ACC7-6EC9-50D7-D6C0-61A8740F31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F28A485-6003-82AB-6628-EF759E9C2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897BEC-3A3B-EB12-DDD6-EF8DBC8E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661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62DF8-9D8C-58E1-D6EE-EF15C6362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93A9D04-14D0-3A3C-F990-8FDD96187C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99DD65F-AC40-8F55-3926-9C5A7FE916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106D770-6FBD-3D80-C3A1-AC4E05828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327BDA4-A1F8-2494-39DF-881C32822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C49B682-F070-4A2A-C238-134844396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481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F5B630-C680-3F3D-4575-1CC357D37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79BF6C1-1CEC-2F4A-01B3-A3EE97D26E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E522DA4-604B-D71E-DB2B-1B190C4661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4F8C2D-C779-DEB0-EA88-2CFB3E618C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7B940A-4366-81D1-ECF0-D0B3A910D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B28377-23DF-F46B-CC95-9F03DFE2A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495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B247A6-4098-A4B4-B2A0-51CE58C4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5362-AF1C-9E2F-2433-8D63F5286C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00D1ED-0B8C-7941-84BA-88A3D33C11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8386CA-012E-2728-31CE-451B0A4FC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B6D583-E3E3-F154-6D55-B62949ABB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99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3B21ACE-EDA5-4750-1C21-60ABBC2F939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A29CCB9-6922-A468-C7DD-A115245691C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612662D-CCF2-F115-42CC-D324FAA2DE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04B3E9-22D6-9603-C5CA-6DE330A82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E898CAF-A076-5837-98CA-D42BC83A1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57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47B0701-9B00-6539-5C5C-8049460028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CF86C8D-E0DB-D7F6-8EC8-6E3BE756A7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12B540-1D1D-1A73-DC02-8D7B83882F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E52AF3-29FD-467A-9E17-F8AF8E7243A6}" type="datetimeFigureOut">
              <a:rPr lang="fr-FR" smtClean="0"/>
              <a:t>28/11/2025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AC735-813F-245A-B8A8-5C73BF69E3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320ED6-8FC8-4ED1-DB8B-6BE295B1F3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D0DFEFD-A01A-4E40-9FB8-0A35CB705D0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60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32482A-677D-1DF8-D350-90A89D9B65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nuage&#10;&#10;Le contenu généré par l’IA peut être incorrect.">
            <a:extLst>
              <a:ext uri="{FF2B5EF4-FFF2-40B4-BE49-F238E27FC236}">
                <a16:creationId xmlns:a16="http://schemas.microsoft.com/office/drawing/2014/main" id="{28CF1D7B-44C4-F6A9-2F30-A4653AC712E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2799" y="369000"/>
            <a:ext cx="996640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510818-A31B-E051-5009-B9E8122F1BC1}"/>
              </a:ext>
            </a:extLst>
          </p:cNvPr>
          <p:cNvSpPr txBox="1"/>
          <p:nvPr/>
        </p:nvSpPr>
        <p:spPr>
          <a:xfrm>
            <a:off x="4742687" y="466345"/>
            <a:ext cx="2706624" cy="523220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chemeClr val="bg1"/>
                </a:solidFill>
              </a:rPr>
              <a:t>Positano</a:t>
            </a:r>
            <a:r>
              <a:rPr lang="fr-FR" sz="2800" b="1" dirty="0">
                <a:solidFill>
                  <a:schemeClr val="bg1"/>
                </a:solidFill>
              </a:rPr>
              <a:t>  Italie</a:t>
            </a:r>
          </a:p>
        </p:txBody>
      </p:sp>
    </p:spTree>
    <p:extLst>
      <p:ext uri="{BB962C8B-B14F-4D97-AF65-F5344CB8AC3E}">
        <p14:creationId xmlns:p14="http://schemas.microsoft.com/office/powerpoint/2010/main" val="377086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>
        <p:sndAc>
          <p:stSnd loop="1">
            <p:snd r:embed="rId2" name="Ricchi E Poveri - Sarà perché ti amo (Thommys Popshow extra 17.12.1983) [Nn1IeHL5DHY].wav"/>
          </p:stSnd>
        </p:sndAc>
      </p:transition>
    </mc:Choice>
    <mc:Fallback xmlns="">
      <p:transition spd="slow" advClick="0" advTm="13000">
        <p:sndAc>
          <p:stSnd loop="1">
            <p:snd r:embed="rId4" name="Ricchi E Poveri - Sarà perché ti amo (Thommys Popshow extra 17.12.1983) [Nn1IeHL5DHY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D70FAE-6E30-D753-102A-E3B32697D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67C8732-A9C9-372D-7722-B9FDC43E2E26}"/>
              </a:ext>
            </a:extLst>
          </p:cNvPr>
          <p:cNvSpPr txBox="1"/>
          <p:nvPr/>
        </p:nvSpPr>
        <p:spPr>
          <a:xfrm>
            <a:off x="365760" y="58846"/>
            <a:ext cx="11631168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b="1">
                <a:solidFill>
                  <a:schemeClr val="bg1"/>
                </a:solidFill>
              </a:rPr>
              <a:t>Positano ( italien : [poziˈtaːno] ; napolitain : Pusitano [pusiˈtɑːnə] ) est une ville et une commune de la côte amalfitaine , dans la province de Salerne , en Campanie (Italie), principalement située dans une enclave de collines descendant vers la côte. Elle compte 3 678 habitants</a:t>
            </a:r>
            <a:endParaRPr lang="fr-FR" sz="5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A1834-BF3E-051E-4E76-AF820B9134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bateau&#10;&#10;Le contenu généré par l’IA peut être incorrect.">
            <a:extLst>
              <a:ext uri="{FF2B5EF4-FFF2-40B4-BE49-F238E27FC236}">
                <a16:creationId xmlns:a16="http://schemas.microsoft.com/office/drawing/2014/main" id="{01355D80-96B5-27F5-2225-D627CAD158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392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81DD75-8B7B-1989-3C8C-FB52AE2F8786}"/>
              </a:ext>
            </a:extLst>
          </p:cNvPr>
          <p:cNvSpPr txBox="1"/>
          <p:nvPr/>
        </p:nvSpPr>
        <p:spPr>
          <a:xfrm>
            <a:off x="4267200" y="6027335"/>
            <a:ext cx="4815840" cy="461665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Positano depuis la plage.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06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AEC8F8-6281-0C27-0D84-4D2EAF44F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oucher de soleil, eau, paysage&#10;&#10;Le contenu généré par l’IA peut être incorrect.">
            <a:extLst>
              <a:ext uri="{FF2B5EF4-FFF2-40B4-BE49-F238E27FC236}">
                <a16:creationId xmlns:a16="http://schemas.microsoft.com/office/drawing/2014/main" id="{FAB7A13C-C3C5-803C-2D0F-A9B53F367D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740" y="369000"/>
            <a:ext cx="9183601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32045A-EBBD-548F-E83F-A0BF95A779B0}"/>
              </a:ext>
            </a:extLst>
          </p:cNvPr>
          <p:cNvSpPr txBox="1"/>
          <p:nvPr/>
        </p:nvSpPr>
        <p:spPr>
          <a:xfrm>
            <a:off x="9451341" y="3429000"/>
            <a:ext cx="27406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Positano au coucher du soleil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52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D1B91-3047-78FD-DF74-EFC8518F6A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montagne&#10;&#10;Le contenu généré par l’IA peut être incorrect.">
            <a:extLst>
              <a:ext uri="{FF2B5EF4-FFF2-40B4-BE49-F238E27FC236}">
                <a16:creationId xmlns:a16="http://schemas.microsoft.com/office/drawing/2014/main" id="{886EA657-4EB8-541D-CF16-9350F87457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1984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D4663BD-C474-EBF7-5710-6892BAC07AB6}"/>
              </a:ext>
            </a:extLst>
          </p:cNvPr>
          <p:cNvSpPr txBox="1"/>
          <p:nvPr/>
        </p:nvSpPr>
        <p:spPr>
          <a:xfrm>
            <a:off x="451104" y="3607861"/>
            <a:ext cx="3425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panoramique de Positano en 2025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493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A160A9-5E67-7F51-2D23-1C21AE919F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eau, nuage&#10;&#10;Le contenu généré par l’IA peut être incorrect.">
            <a:extLst>
              <a:ext uri="{FF2B5EF4-FFF2-40B4-BE49-F238E27FC236}">
                <a16:creationId xmlns:a16="http://schemas.microsoft.com/office/drawing/2014/main" id="{7EC18B4D-E604-4DB5-ADEE-193F80DD3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FBD8E2-EBC0-575C-E6DA-EA707C5AD24F}"/>
              </a:ext>
            </a:extLst>
          </p:cNvPr>
          <p:cNvSpPr txBox="1"/>
          <p:nvPr/>
        </p:nvSpPr>
        <p:spPr>
          <a:xfrm>
            <a:off x="9284208" y="3742944"/>
            <a:ext cx="2389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plage de Positano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090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15DC1D-9A15-BB5B-658C-4884581A43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hapelle, Lieux sacrés, lieu de culte, cathédrale&#10;&#10;Le contenu généré par l’IA peut être incorrect.">
            <a:extLst>
              <a:ext uri="{FF2B5EF4-FFF2-40B4-BE49-F238E27FC236}">
                <a16:creationId xmlns:a16="http://schemas.microsoft.com/office/drawing/2014/main" id="{36157C53-7528-3686-CB76-65BBE5A040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3500" y="279000"/>
            <a:ext cx="4725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2D2932-5E62-6865-5239-263FC382F9C6}"/>
              </a:ext>
            </a:extLst>
          </p:cNvPr>
          <p:cNvSpPr txBox="1"/>
          <p:nvPr/>
        </p:nvSpPr>
        <p:spPr>
          <a:xfrm>
            <a:off x="353568" y="3584448"/>
            <a:ext cx="34869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Santa Maria Assunta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980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EDECE5-1EA8-4972-8DC7-970798D77F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Le contenu généré par l’IA peut être incorrect.">
            <a:extLst>
              <a:ext uri="{FF2B5EF4-FFF2-40B4-BE49-F238E27FC236}">
                <a16:creationId xmlns:a16="http://schemas.microsoft.com/office/drawing/2014/main" id="{14CD2BE0-4BE9-6974-7923-6CE7155890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8002" y="369000"/>
            <a:ext cx="9215995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6269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ED7AC4E-73DC-ED2F-DF40-88270805C5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montagne, ciel&#10;&#10;Le contenu généré par l’IA peut être incorrect.">
            <a:extLst>
              <a:ext uri="{FF2B5EF4-FFF2-40B4-BE49-F238E27FC236}">
                <a16:creationId xmlns:a16="http://schemas.microsoft.com/office/drawing/2014/main" id="{F49B0E2D-E1C6-41B6-420E-8D275051B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6785" y="369000"/>
            <a:ext cx="9158429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FD31B3-00F0-A17C-ED4F-9E1293F53D37}"/>
              </a:ext>
            </a:extLst>
          </p:cNvPr>
          <p:cNvSpPr txBox="1"/>
          <p:nvPr/>
        </p:nvSpPr>
        <p:spPr>
          <a:xfrm>
            <a:off x="3456431" y="5747199"/>
            <a:ext cx="5279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côte amalfitaine vue du sentier des dieux en direction de Positano.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6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E6B2-0346-9FC4-8D62-891C7002C1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Arts visuels&#10;&#10;Le contenu généré par l’IA peut être incorrect.">
            <a:extLst>
              <a:ext uri="{FF2B5EF4-FFF2-40B4-BE49-F238E27FC236}">
                <a16:creationId xmlns:a16="http://schemas.microsoft.com/office/drawing/2014/main" id="{189107E7-5957-29A3-5CE4-1734623372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7448" y="279000"/>
            <a:ext cx="923710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C7E13BD-84EC-DF3E-BD59-B65CD7CEC637}"/>
              </a:ext>
            </a:extLst>
          </p:cNvPr>
          <p:cNvSpPr txBox="1"/>
          <p:nvPr/>
        </p:nvSpPr>
        <p:spPr>
          <a:xfrm>
            <a:off x="3121152" y="5712477"/>
            <a:ext cx="6364224" cy="830997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Rochers à Amalfi Camille Corot, 1828 musées de l'Ermitage, Saint-Pétersbourg[2]</a:t>
            </a:r>
          </a:p>
        </p:txBody>
      </p:sp>
    </p:spTree>
    <p:extLst>
      <p:ext uri="{BB962C8B-B14F-4D97-AF65-F5344CB8AC3E}">
        <p14:creationId xmlns:p14="http://schemas.microsoft.com/office/powerpoint/2010/main" val="3304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D188D2-C70C-CD22-F61E-E62CB6E9D0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maison, bâtiment&#10;&#10;Le contenu généré par l’IA peut être incorrect.">
            <a:extLst>
              <a:ext uri="{FF2B5EF4-FFF2-40B4-BE49-F238E27FC236}">
                <a16:creationId xmlns:a16="http://schemas.microsoft.com/office/drawing/2014/main" id="{FD6FA354-CC4A-23A0-CCEE-40845F6334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0688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D44D66-3B6A-3F9C-70A2-2F85720927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palmier&#10;&#10;Le contenu généré par l’IA peut être incorrect.">
            <a:extLst>
              <a:ext uri="{FF2B5EF4-FFF2-40B4-BE49-F238E27FC236}">
                <a16:creationId xmlns:a16="http://schemas.microsoft.com/office/drawing/2014/main" id="{44D222D3-2E5C-7DE4-75AE-8A64B4A5A8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5185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429F20-75D4-D168-446F-D927877D2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lante&#10;&#10;Le contenu généré par l’IA peut être incorrect.">
            <a:extLst>
              <a:ext uri="{FF2B5EF4-FFF2-40B4-BE49-F238E27FC236}">
                <a16:creationId xmlns:a16="http://schemas.microsoft.com/office/drawing/2014/main" id="{C3088C26-E867-4909-8C65-69814CEEBD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963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7E43A7-05CB-0CD4-8342-00E8106DEC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8CD8CEF1-2E19-DF8E-394E-A5EFE76162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4520" y="297000"/>
            <a:ext cx="9402960" cy="626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0DF515C-BE1B-CCC5-0256-8A8E61889A4B}"/>
              </a:ext>
            </a:extLst>
          </p:cNvPr>
          <p:cNvSpPr txBox="1"/>
          <p:nvPr/>
        </p:nvSpPr>
        <p:spPr>
          <a:xfrm>
            <a:off x="1394520" y="297000"/>
            <a:ext cx="3511296" cy="46166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Cantine Marisa Cuomo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672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76F352-A170-78FF-86FE-61C4E772E0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ontagne, sol&#10;&#10;Le contenu généré par l’IA peut être incorrect.">
            <a:extLst>
              <a:ext uri="{FF2B5EF4-FFF2-40B4-BE49-F238E27FC236}">
                <a16:creationId xmlns:a16="http://schemas.microsoft.com/office/drawing/2014/main" id="{D7C01D4C-AB19-71A4-2F7E-8D14314BD1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504" y="279000"/>
            <a:ext cx="945699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5F10C5-926B-C6E1-3DDB-AAEE4B8169B5}"/>
              </a:ext>
            </a:extLst>
          </p:cNvPr>
          <p:cNvSpPr txBox="1"/>
          <p:nvPr/>
        </p:nvSpPr>
        <p:spPr>
          <a:xfrm>
            <a:off x="1367504" y="279000"/>
            <a:ext cx="4326160" cy="461665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. </a:t>
            </a:r>
            <a:r>
              <a:rPr lang="fr-FR" sz="2400" b="1" dirty="0" err="1">
                <a:solidFill>
                  <a:schemeClr val="bg1"/>
                </a:solidFill>
              </a:rPr>
              <a:t>Bagni</a:t>
            </a:r>
            <a:r>
              <a:rPr lang="fr-FR" sz="2400" b="1" dirty="0">
                <a:solidFill>
                  <a:schemeClr val="bg1"/>
                </a:solidFill>
              </a:rPr>
              <a:t> d’</a:t>
            </a:r>
            <a:r>
              <a:rPr lang="fr-FR" sz="2400" b="1" dirty="0" err="1">
                <a:solidFill>
                  <a:schemeClr val="bg1"/>
                </a:solidFill>
              </a:rPr>
              <a:t>Arienzo</a:t>
            </a:r>
            <a:r>
              <a:rPr lang="fr-FR" sz="2400" b="1" dirty="0">
                <a:solidFill>
                  <a:schemeClr val="bg1"/>
                </a:solidFill>
              </a:rPr>
              <a:t> Beach Club</a:t>
            </a:r>
          </a:p>
        </p:txBody>
      </p:sp>
    </p:spTree>
    <p:extLst>
      <p:ext uri="{BB962C8B-B14F-4D97-AF65-F5344CB8AC3E}">
        <p14:creationId xmlns:p14="http://schemas.microsoft.com/office/powerpoint/2010/main" val="4094199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9EC135-C774-47B5-33D3-79691A37A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arbre, funiculaire&#10;&#10;Le contenu généré par l’IA peut être incorrect.">
            <a:extLst>
              <a:ext uri="{FF2B5EF4-FFF2-40B4-BE49-F238E27FC236}">
                <a16:creationId xmlns:a16="http://schemas.microsoft.com/office/drawing/2014/main" id="{8FC6F2D9-DA6A-04C7-66D1-FDBDB4DCE8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500" y="279000"/>
            <a:ext cx="9457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C442B3-BD63-8510-DC30-3A23EF8D9370}"/>
              </a:ext>
            </a:extLst>
          </p:cNvPr>
          <p:cNvSpPr txBox="1"/>
          <p:nvPr/>
        </p:nvSpPr>
        <p:spPr>
          <a:xfrm>
            <a:off x="5205984" y="6119568"/>
            <a:ext cx="384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Monte Faito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32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773CA-32DC-1873-1229-815FF5B164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eau, Lac souterrain&#10;&#10;Le contenu généré par l’IA peut être incorrect.">
            <a:extLst>
              <a:ext uri="{FF2B5EF4-FFF2-40B4-BE49-F238E27FC236}">
                <a16:creationId xmlns:a16="http://schemas.microsoft.com/office/drawing/2014/main" id="{0A56E385-37F3-12B9-9F6F-35E19E464D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503" y="279000"/>
            <a:ext cx="9456993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3A24EDB-0F70-F07C-9856-5BA8ABE7D703}"/>
              </a:ext>
            </a:extLst>
          </p:cNvPr>
          <p:cNvSpPr txBox="1"/>
          <p:nvPr/>
        </p:nvSpPr>
        <p:spPr>
          <a:xfrm>
            <a:off x="4291584" y="279000"/>
            <a:ext cx="4376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Grotta dello Smeraldo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28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683F73-7E87-FABD-71C7-4C782B68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scène&#10;&#10;Le contenu généré par l’IA peut être incorrect.">
            <a:extLst>
              <a:ext uri="{FF2B5EF4-FFF2-40B4-BE49-F238E27FC236}">
                <a16:creationId xmlns:a16="http://schemas.microsoft.com/office/drawing/2014/main" id="{F1EFE78D-E87C-25E6-5875-3449925D7A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7500" y="279000"/>
            <a:ext cx="9457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DD106D-1419-F65D-748B-8277E215FF80}"/>
              </a:ext>
            </a:extLst>
          </p:cNvPr>
          <p:cNvSpPr txBox="1"/>
          <p:nvPr/>
        </p:nvSpPr>
        <p:spPr>
          <a:xfrm>
            <a:off x="4693920" y="279000"/>
            <a:ext cx="54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. Piazza dei Mulini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82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2343D7-7DBD-2FE4-14AF-9209F9C8BC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au, ciel&#10;&#10;Le contenu généré par l’IA peut être incorrect.">
            <a:extLst>
              <a:ext uri="{FF2B5EF4-FFF2-40B4-BE49-F238E27FC236}">
                <a16:creationId xmlns:a16="http://schemas.microsoft.com/office/drawing/2014/main" id="{47A4FB88-DE66-3ED8-6E57-482B27C66E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9107" y="279000"/>
            <a:ext cx="945699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572B864-26A0-F001-3BFB-BFC44244708B}"/>
              </a:ext>
            </a:extLst>
          </p:cNvPr>
          <p:cNvSpPr txBox="1"/>
          <p:nvPr/>
        </p:nvSpPr>
        <p:spPr>
          <a:xfrm>
            <a:off x="1229107" y="6124847"/>
            <a:ext cx="3940301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Église Santa Maria Assunta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02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6C2489-7497-D25E-1EAA-9CB59F22B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escaliers, rue&#10;&#10;Le contenu généré par l’IA peut être incorrect.">
            <a:extLst>
              <a:ext uri="{FF2B5EF4-FFF2-40B4-BE49-F238E27FC236}">
                <a16:creationId xmlns:a16="http://schemas.microsoft.com/office/drawing/2014/main" id="{AD3A1AFD-347E-6622-254D-7910F55113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653" y="636840"/>
            <a:ext cx="11206693" cy="5796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297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FF25F-5E4D-F213-D75A-340ED4F4C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C71D457A-B936-620E-6E6C-294360DF17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368" y="837000"/>
            <a:ext cx="11465264" cy="518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30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545D3F-E77E-8D54-D377-C029DE11A9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paysage&#10;&#10;Le contenu généré par l’IA peut être incorrect.">
            <a:extLst>
              <a:ext uri="{FF2B5EF4-FFF2-40B4-BE49-F238E27FC236}">
                <a16:creationId xmlns:a16="http://schemas.microsoft.com/office/drawing/2014/main" id="{07D2E279-F040-C2D4-BB67-E5AD1814F5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929" y="333000"/>
            <a:ext cx="9283358" cy="619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630861-3DE6-BD12-636B-5B4CAA92A048}"/>
              </a:ext>
            </a:extLst>
          </p:cNvPr>
          <p:cNvSpPr txBox="1"/>
          <p:nvPr/>
        </p:nvSpPr>
        <p:spPr>
          <a:xfrm>
            <a:off x="9555055" y="2819400"/>
            <a:ext cx="21701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>
                <a:solidFill>
                  <a:schemeClr val="bg1"/>
                </a:solidFill>
              </a:rPr>
              <a:t>L’église Santa Maria Assunta e Cripta Medievale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8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84B51E-5828-CAF6-5D0C-5E0887508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841F824A-67EE-86CB-743B-647FD43D79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06397" y="279000"/>
            <a:ext cx="944527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DC7602-95E1-9251-C0DB-946AE730A2AB}"/>
              </a:ext>
            </a:extLst>
          </p:cNvPr>
          <p:cNvSpPr txBox="1"/>
          <p:nvPr/>
        </p:nvSpPr>
        <p:spPr>
          <a:xfrm>
            <a:off x="755904" y="3877056"/>
            <a:ext cx="2231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Spiaggia Grande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412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F66392-D42E-53E2-385F-9BF4FDD097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rive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BB98437D-87A3-47AE-A651-243BF10BE6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31452"/>
            <a:ext cx="9288000" cy="6195096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25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D9D9ED-F203-59A9-3418-46A0D566C6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scène, magasin, bâtiment&#10;&#10;Le contenu généré par l’IA peut être incorrect.">
            <a:extLst>
              <a:ext uri="{FF2B5EF4-FFF2-40B4-BE49-F238E27FC236}">
                <a16:creationId xmlns:a16="http://schemas.microsoft.com/office/drawing/2014/main" id="{3F415B33-0FDD-26B2-1074-0C35E75607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0884" y="369000"/>
            <a:ext cx="918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648545-2461-5CEA-B0FD-03F9973F9D88}"/>
              </a:ext>
            </a:extLst>
          </p:cNvPr>
          <p:cNvSpPr txBox="1"/>
          <p:nvPr/>
        </p:nvSpPr>
        <p:spPr>
          <a:xfrm>
            <a:off x="731520" y="3624072"/>
            <a:ext cx="2231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Faire du shopping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86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C2A70-9C76-71DD-8269-64E5B7D88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maison, magasin&#10;&#10;Le contenu généré par l’IA peut être incorrect.">
            <a:extLst>
              <a:ext uri="{FF2B5EF4-FFF2-40B4-BE49-F238E27FC236}">
                <a16:creationId xmlns:a16="http://schemas.microsoft.com/office/drawing/2014/main" id="{0174070E-F645-6958-9E96-1F457B86DA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2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587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E3452-AAFB-2C2D-81BA-7E6CC5BB4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maison&#10;&#10;Le contenu généré par l’IA peut être incorrect.">
            <a:extLst>
              <a:ext uri="{FF2B5EF4-FFF2-40B4-BE49-F238E27FC236}">
                <a16:creationId xmlns:a16="http://schemas.microsoft.com/office/drawing/2014/main" id="{3BB60BE8-15A6-502B-251B-B05FF33C445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25" y="279000"/>
            <a:ext cx="42021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pot de fleurs, plante d’intérieur, bâtiment&#10;&#10;Le contenu généré par l’IA peut être incorrect.">
            <a:extLst>
              <a:ext uri="{FF2B5EF4-FFF2-40B4-BE49-F238E27FC236}">
                <a16:creationId xmlns:a16="http://schemas.microsoft.com/office/drawing/2014/main" id="{976B44CF-2470-C25A-D3CA-D920CF9B80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1975" y="1089000"/>
            <a:ext cx="7020000" cy="46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03824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289385-E864-0195-74AE-B41B794FB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nature, rive, montagne&#10;&#10;Le contenu généré par l’IA peut être incorrect.">
            <a:extLst>
              <a:ext uri="{FF2B5EF4-FFF2-40B4-BE49-F238E27FC236}">
                <a16:creationId xmlns:a16="http://schemas.microsoft.com/office/drawing/2014/main" id="{EC23BD93-A86A-66BE-152F-D0938F86F8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039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DEDA4D-0C3E-7BC4-E318-AB20457693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fleur, Visage humain, rose, Accessoire de mode&#10;&#10;Le contenu généré par l’IA peut être incorrect.">
            <a:extLst>
              <a:ext uri="{FF2B5EF4-FFF2-40B4-BE49-F238E27FC236}">
                <a16:creationId xmlns:a16="http://schemas.microsoft.com/office/drawing/2014/main" id="{C18762A0-423A-8CF9-7501-8F2ECE7BDB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29" y="0"/>
            <a:ext cx="3714750" cy="4191000"/>
          </a:xfrm>
          <a:prstGeom prst="rect">
            <a:avLst/>
          </a:prstGeom>
        </p:spPr>
      </p:pic>
      <p:pic>
        <p:nvPicPr>
          <p:cNvPr id="6" name="Image 5" descr="Une image contenant invertébré, nautilus pompilius&#10;&#10;Le contenu généré par l’IA peut être incorrect.">
            <a:extLst>
              <a:ext uri="{FF2B5EF4-FFF2-40B4-BE49-F238E27FC236}">
                <a16:creationId xmlns:a16="http://schemas.microsoft.com/office/drawing/2014/main" id="{66F00C93-1456-6DF0-418F-E512FA0357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2667000"/>
            <a:ext cx="3714750" cy="41910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C8CD7AA-E8F7-9871-42A4-485FFCDC26B0}"/>
              </a:ext>
            </a:extLst>
          </p:cNvPr>
          <p:cNvSpPr txBox="1"/>
          <p:nvPr/>
        </p:nvSpPr>
        <p:spPr>
          <a:xfrm>
            <a:off x="3832479" y="877008"/>
            <a:ext cx="8241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Lorient Vous A Présenté  </a:t>
            </a:r>
            <a:r>
              <a:rPr lang="fr-FR" sz="2400" b="1" dirty="0" err="1">
                <a:solidFill>
                  <a:srgbClr val="FFC000"/>
                </a:solidFill>
              </a:rPr>
              <a:t>positano</a:t>
            </a:r>
            <a:r>
              <a:rPr lang="fr-FR" sz="2400" b="1" dirty="0">
                <a:solidFill>
                  <a:srgbClr val="FFC000"/>
                </a:solidFill>
              </a:rPr>
              <a:t> Italie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D2185D-B9A0-640F-D520-2F880B18A3FA}"/>
              </a:ext>
            </a:extLst>
          </p:cNvPr>
          <p:cNvSpPr txBox="1"/>
          <p:nvPr/>
        </p:nvSpPr>
        <p:spPr>
          <a:xfrm>
            <a:off x="4563999" y="3429000"/>
            <a:ext cx="51042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C000"/>
                </a:solidFill>
              </a:rPr>
              <a:t>Les Images Et Le Son Du Net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                        </a:t>
            </a:r>
            <a:r>
              <a:rPr lang="fr-FR" sz="2400" b="1" dirty="0">
                <a:solidFill>
                  <a:srgbClr val="FFC0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7163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165</Words>
  <Application>Microsoft Office PowerPoint</Application>
  <PresentationFormat>Grand écran</PresentationFormat>
  <Paragraphs>24</Paragraphs>
  <Slides>29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29</vt:i4>
      </vt:variant>
    </vt:vector>
  </HeadingPairs>
  <TitlesOfParts>
    <vt:vector size="33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26</cp:revision>
  <dcterms:created xsi:type="dcterms:W3CDTF">2025-10-19T02:10:19Z</dcterms:created>
  <dcterms:modified xsi:type="dcterms:W3CDTF">2025-11-28T05:30:30Z</dcterms:modified>
</cp:coreProperties>
</file>