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2"/>
  </p:notesMasterIdLst>
  <p:sldIdLst>
    <p:sldId id="264" r:id="rId2"/>
    <p:sldId id="265" r:id="rId3"/>
    <p:sldId id="263" r:id="rId4"/>
    <p:sldId id="262" r:id="rId5"/>
    <p:sldId id="266" r:id="rId6"/>
    <p:sldId id="267" r:id="rId7"/>
    <p:sldId id="268" r:id="rId8"/>
    <p:sldId id="269" r:id="rId9"/>
    <p:sldId id="270" r:id="rId10"/>
    <p:sldId id="271" r:id="rId11"/>
    <p:sldId id="272" r:id="rId12"/>
    <p:sldId id="273" r:id="rId13"/>
    <p:sldId id="274" r:id="rId14"/>
    <p:sldId id="275" r:id="rId15"/>
    <p:sldId id="276" r:id="rId16"/>
    <p:sldId id="277" r:id="rId17"/>
    <p:sldId id="278" r:id="rId18"/>
    <p:sldId id="279" r:id="rId19"/>
    <p:sldId id="280" r:id="rId20"/>
    <p:sldId id="281" r:id="rId21"/>
    <p:sldId id="282" r:id="rId22"/>
    <p:sldId id="283" r:id="rId23"/>
    <p:sldId id="284" r:id="rId24"/>
    <p:sldId id="285" r:id="rId25"/>
    <p:sldId id="286" r:id="rId26"/>
    <p:sldId id="287" r:id="rId27"/>
    <p:sldId id="288" r:id="rId28"/>
    <p:sldId id="289" r:id="rId29"/>
    <p:sldId id="290" r:id="rId30"/>
    <p:sldId id="260" r:id="rId3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4387" autoAdjust="0"/>
    <p:restoredTop sz="94660"/>
  </p:normalViewPr>
  <p:slideViewPr>
    <p:cSldViewPr snapToGrid="0">
      <p:cViewPr varScale="1">
        <p:scale>
          <a:sx n="63" d="100"/>
          <a:sy n="63" d="100"/>
        </p:scale>
        <p:origin x="216" y="2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7CF7322-AF64-40AA-9624-0C051F9DB5E9}" type="datetimeFigureOut">
              <a:rPr lang="fr-FR" smtClean="0"/>
              <a:t>27/11/2025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1FDF99C-D1B9-4284-BFC9-7AEFD83FC2F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537954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1FDF99C-D1B9-4284-BFC9-7AEFD83FC2FE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4518633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132FBBE-60D9-5A11-7EF2-2981BEBB634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C71FBD57-2857-6EA6-91B8-AA2E7B31574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4A5983C-641E-6C12-449C-6CF07A0C97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52AF3-29FD-467A-9E17-F8AF8E7243A6}" type="datetimeFigureOut">
              <a:rPr lang="fr-FR" smtClean="0"/>
              <a:t>27/11/2025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6152560-1A7D-0CFA-413A-B003FF6DBF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9BFC9BA-A77F-49B1-EF45-1AEE141788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DFEFD-A01A-4E40-9FB8-0A35CB705D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806691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14:doors dir="vert"/>
      </p:transition>
    </mc:Choice>
    <mc:Fallback>
      <p:transition spd="slow" advClick="0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646136A-50D7-AEA5-A5AE-DB464BFFD0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4B7C6D2-1529-6913-0FE0-24ECBE3D9C8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C44A1F6-A629-4DC8-B06C-2207337174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52AF3-29FD-467A-9E17-F8AF8E7243A6}" type="datetimeFigureOut">
              <a:rPr lang="fr-FR" smtClean="0"/>
              <a:t>27/11/2025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B3E3F9E-77F6-30FB-492B-4436AA6B67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94C7254-3002-2993-846D-C3719E50B5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DFEFD-A01A-4E40-9FB8-0A35CB705D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96671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14:doors dir="vert"/>
      </p:transition>
    </mc:Choice>
    <mc:Fallback>
      <p:transition spd="slow" advClick="0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1F9D622-8612-ECD5-E81A-DFDDA830A2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BB2E4B6A-9FFF-8CFF-EB8E-28AAF998B2C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D120F93-693F-2656-5F6D-E0E63BDB79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52AF3-29FD-467A-9E17-F8AF8E7243A6}" type="datetimeFigureOut">
              <a:rPr lang="fr-FR" smtClean="0"/>
              <a:t>27/11/2025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3D0A5A1-0EEC-3876-578D-D7F201AAFE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1BB6685-D25E-D533-7B44-EAD4D58F51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DFEFD-A01A-4E40-9FB8-0A35CB705D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504728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14:doors dir="vert"/>
      </p:transition>
    </mc:Choice>
    <mc:Fallback>
      <p:transition spd="slow" advClick="0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76CBC1E-CF5B-E355-10DA-CFC9CEFA20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D805B6B9-8A7E-6073-6B36-FC227DFED81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1085F1B2-4AD8-11A6-22F0-16615A28454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655937AF-370A-B79E-39B2-2D4D98B564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52AF3-29FD-467A-9E17-F8AF8E7243A6}" type="datetimeFigureOut">
              <a:rPr lang="fr-FR" smtClean="0"/>
              <a:t>27/11/2025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17DF0CFE-EA43-2B0B-F22A-FB6C64044B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015B8639-9941-A449-C471-C1CB60785A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DFEFD-A01A-4E40-9FB8-0A35CB705D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948803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14:doors dir="vert"/>
      </p:transition>
    </mc:Choice>
    <mc:Fallback>
      <p:transition spd="slow" advClick="0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FA5AF1C-B73A-FC65-469C-3489196110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D53B0781-FA2C-FCE6-8372-DBD6E4DA868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0995C0B1-F1DD-8F72-8DF4-7710C922C66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4A6B1FB8-DE8A-90C3-314D-BFCA22C7F50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7C9E6152-AFB1-9E2E-E6B4-BDE5D54383D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EB50010A-745F-DD99-DA05-AA2D63A1BA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52AF3-29FD-467A-9E17-F8AF8E7243A6}" type="datetimeFigureOut">
              <a:rPr lang="fr-FR" smtClean="0"/>
              <a:t>27/11/2025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623F1CD8-5251-C887-9306-CD8E9A000E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D6FBF4D0-2ED8-3922-1F21-DDE981F9BA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DFEFD-A01A-4E40-9FB8-0A35CB705D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12123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14:doors dir="vert"/>
      </p:transition>
    </mc:Choice>
    <mc:Fallback>
      <p:transition spd="slow" advClick="0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58CE570-3388-5B3A-97C4-4E0732DF46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2A4693B5-3445-171E-FEF2-D555664060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52AF3-29FD-467A-9E17-F8AF8E7243A6}" type="datetimeFigureOut">
              <a:rPr lang="fr-FR" smtClean="0"/>
              <a:t>27/11/2025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11F1AF66-B1A1-3073-42E7-393F37067A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65E2409B-587D-BB2C-8D73-7889B37634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DFEFD-A01A-4E40-9FB8-0A35CB705D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721838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14:doors dir="vert"/>
      </p:transition>
    </mc:Choice>
    <mc:Fallback>
      <p:transition spd="slow" advClick="0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AFA8ACC7-6EC9-50D7-D6C0-61A8740F31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52AF3-29FD-467A-9E17-F8AF8E7243A6}" type="datetimeFigureOut">
              <a:rPr lang="fr-FR" smtClean="0"/>
              <a:t>27/11/2025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CF28A485-6003-82AB-6628-EF759E9C2F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7B897BEC-3A3B-EB12-DDD6-EF8DBC8EF5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DFEFD-A01A-4E40-9FB8-0A35CB705D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56613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14:doors dir="vert"/>
      </p:transition>
    </mc:Choice>
    <mc:Fallback>
      <p:transition spd="slow" advClick="0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FB62DF8-9D8C-58E1-D6EE-EF15C63620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593A9D04-14D0-3A3C-F990-8FDD96187C4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A99DD65F-AC40-8F55-3926-9C5A7FE9169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B106D770-6FBD-3D80-C3A1-AC4E05828D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52AF3-29FD-467A-9E17-F8AF8E7243A6}" type="datetimeFigureOut">
              <a:rPr lang="fr-FR" smtClean="0"/>
              <a:t>27/11/2025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327BDA4-A1F8-2494-39DF-881C328224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CC49B682-F070-4A2A-C238-134844396F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DFEFD-A01A-4E40-9FB8-0A35CB705D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148164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14:doors dir="vert"/>
      </p:transition>
    </mc:Choice>
    <mc:Fallback>
      <p:transition spd="slow" advClick="0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6F5B630-C680-3F3D-4575-1CC357D377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979BF6C1-1CEC-2F4A-01B3-A3EE97D26E4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1E522DA4-604B-D71E-DB2B-1B190C4661B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C04F8C2D-C779-DEB0-EA88-2CFB3E618C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52AF3-29FD-467A-9E17-F8AF8E7243A6}" type="datetimeFigureOut">
              <a:rPr lang="fr-FR" smtClean="0"/>
              <a:t>27/11/2025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A57B940A-4366-81D1-ECF0-D0B3A910D8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51B28377-23DF-F46B-CC95-9F03DFE2A3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DFEFD-A01A-4E40-9FB8-0A35CB705D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149521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14:doors dir="vert"/>
      </p:transition>
    </mc:Choice>
    <mc:Fallback>
      <p:transition spd="slow" advClick="0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DB247A6-4098-A4B4-B2A0-51CE58C42C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486C5362-AF1C-9E2F-2433-8D63F5286C5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100D1ED-0B8C-7941-84BA-88A3D33C11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52AF3-29FD-467A-9E17-F8AF8E7243A6}" type="datetimeFigureOut">
              <a:rPr lang="fr-FR" smtClean="0"/>
              <a:t>27/11/2025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C8386CA-012E-2728-31CE-451B0A4FCB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1B6D583-E3E3-F154-6D55-B62949ABBE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DFEFD-A01A-4E40-9FB8-0A35CB705D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559963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14:doors dir="vert"/>
      </p:transition>
    </mc:Choice>
    <mc:Fallback>
      <p:transition spd="slow" advClick="0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73B21ACE-EDA5-4750-1C21-60ABBC2F939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7A29CCB9-6922-A468-C7DD-A115245691C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612662D-CCF2-F115-42CC-D324FAA2DE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52AF3-29FD-467A-9E17-F8AF8E7243A6}" type="datetimeFigureOut">
              <a:rPr lang="fr-FR" smtClean="0"/>
              <a:t>27/11/2025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304B3E9-22D6-9603-C5CA-6DE330A82B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E898CAF-A076-5837-98CA-D42BC83A12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DFEFD-A01A-4E40-9FB8-0A35CB705D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93577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14:doors dir="vert"/>
      </p:transition>
    </mc:Choice>
    <mc:Fallback>
      <p:transition spd="slow" advClick="0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147B0701-9B00-6539-5C5C-8049460028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3CF86C8D-E0DB-D7F6-8EC8-6E3BE756A71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512B540-1D1D-1A73-DC02-8D7B83882F9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0E52AF3-29FD-467A-9E17-F8AF8E7243A6}" type="datetimeFigureOut">
              <a:rPr lang="fr-FR" smtClean="0"/>
              <a:t>27/11/2025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2EAC735-813F-245A-B8A8-5C73BF69E34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6320ED6-8FC8-4ED1-DB8B-6BE295B1F3F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D0DFEFD-A01A-4E40-9FB8-0A35CB705D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16056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14:doors dir="vert"/>
      </p:transition>
    </mc:Choice>
    <mc:Fallback>
      <p:transition spd="slow" advClick="0" advTm="13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gif"/><Relationship Id="rId2" Type="http://schemas.openxmlformats.org/officeDocument/2006/relationships/image" Target="../media/image30.gif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C32482A-677D-1DF8-D350-90A89D9B65A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montagne, nuage, ciel&#10;&#10;Le contenu généré par l’IA peut être incorrect.">
            <a:extLst>
              <a:ext uri="{FF2B5EF4-FFF2-40B4-BE49-F238E27FC236}">
                <a16:creationId xmlns:a16="http://schemas.microsoft.com/office/drawing/2014/main" id="{18E305CF-F421-D31D-199F-E02DC56AA1D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90711" y="369000"/>
            <a:ext cx="9237736" cy="612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2BF95D31-9900-BD9B-3A90-EC5FFA4BCE53}"/>
              </a:ext>
            </a:extLst>
          </p:cNvPr>
          <p:cNvSpPr txBox="1"/>
          <p:nvPr/>
        </p:nvSpPr>
        <p:spPr>
          <a:xfrm>
            <a:off x="5352288" y="480310"/>
            <a:ext cx="1524000" cy="523220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Papeete</a:t>
            </a:r>
          </a:p>
        </p:txBody>
      </p:sp>
    </p:spTree>
    <p:extLst>
      <p:ext uri="{BB962C8B-B14F-4D97-AF65-F5344CB8AC3E}">
        <p14:creationId xmlns:p14="http://schemas.microsoft.com/office/powerpoint/2010/main" val="37708622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14:doors dir="vert"/>
        <p:sndAc>
          <p:stSnd loop="1">
            <p:snd r:embed="rId2" name="Elle avait 17 ans - Pitate mamao.wav"/>
          </p:stSnd>
        </p:sndAc>
      </p:transition>
    </mc:Choice>
    <mc:Fallback>
      <p:transition spd="slow" advClick="0" advTm="13000">
        <p:fade/>
        <p:sndAc>
          <p:stSnd loop="1">
            <p:snd r:embed="rId2" name="Elle avait 17 ans - Pitate mamao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4D70FAE-6E30-D753-102A-E3B32697D04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AA36B0AE-654E-5C3F-0126-3612F3C3543C}"/>
              </a:ext>
            </a:extLst>
          </p:cNvPr>
          <p:cNvSpPr txBox="1"/>
          <p:nvPr/>
        </p:nvSpPr>
        <p:spPr>
          <a:xfrm>
            <a:off x="493776" y="58846"/>
            <a:ext cx="11204448" cy="67403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5400" b="1">
                <a:solidFill>
                  <a:schemeClr val="bg1"/>
                </a:solidFill>
              </a:rPr>
              <a:t>Papeete (prononcé en français : /pa.pe.e.te/ ; en tahitien : Pape’ete, /pa.pe.ʔe.te/) est une commune et le chef-lieu de la Polynésie française, situé sur l'île de Tahiti. La conurbation Papeete-Faaa est la deuxième ville francophone d'Océanie après Nouméa.</a:t>
            </a:r>
            <a:endParaRPr lang="fr-FR" sz="5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48851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14:doors dir="vert"/>
      </p:transition>
    </mc:Choice>
    <mc:Fallback>
      <p:transition spd="slow" advClick="0" advTm="13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2BA1834-BF3E-051E-4E76-AF820B9134B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érien, Photographie aérienne, eau, plein air&#10;&#10;Le contenu généré par l’IA peut être incorrect.">
            <a:extLst>
              <a:ext uri="{FF2B5EF4-FFF2-40B4-BE49-F238E27FC236}">
                <a16:creationId xmlns:a16="http://schemas.microsoft.com/office/drawing/2014/main" id="{A0DD7328-01B8-9FF3-A420-BFF5FA35B66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47671" y="369000"/>
            <a:ext cx="9087711" cy="612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A8E2E8B-FBCC-89EF-4943-78BF55DE5330}"/>
              </a:ext>
            </a:extLst>
          </p:cNvPr>
          <p:cNvSpPr txBox="1"/>
          <p:nvPr/>
        </p:nvSpPr>
        <p:spPr>
          <a:xfrm>
            <a:off x="0" y="3560064"/>
            <a:ext cx="296265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Vue aérienne du port autonome de Papeete.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506591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14:doors dir="vert"/>
      </p:transition>
    </mc:Choice>
    <mc:Fallback>
      <p:transition spd="slow" advClick="0" advTm="13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4AEC8F8-6281-0C27-0D84-4D2EAF44FE7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ciel, plante&#10;&#10;Le contenu généré par l’IA peut être incorrect.">
            <a:extLst>
              <a:ext uri="{FF2B5EF4-FFF2-40B4-BE49-F238E27FC236}">
                <a16:creationId xmlns:a16="http://schemas.microsoft.com/office/drawing/2014/main" id="{9B931AAB-58A6-74C6-3038-F64F578752D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1049" y="369000"/>
            <a:ext cx="9816552" cy="612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20FD26A-7636-32E9-A51A-80BC14AC81B7}"/>
              </a:ext>
            </a:extLst>
          </p:cNvPr>
          <p:cNvSpPr txBox="1"/>
          <p:nvPr/>
        </p:nvSpPr>
        <p:spPr>
          <a:xfrm>
            <a:off x="10216896" y="3194304"/>
            <a:ext cx="197510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Le monument aux morts de Papeete.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65239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14:doors dir="vert"/>
      </p:transition>
    </mc:Choice>
    <mc:Fallback>
      <p:transition spd="slow" advClick="0" advTm="13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06D1B91-3047-78FD-DF74-EFC8518F6A3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ciel, palmier&#10;&#10;Le contenu généré par l’IA peut être incorrect.">
            <a:extLst>
              <a:ext uri="{FF2B5EF4-FFF2-40B4-BE49-F238E27FC236}">
                <a16:creationId xmlns:a16="http://schemas.microsoft.com/office/drawing/2014/main" id="{4AFEA2E7-5171-ABF2-6CD4-078061299FB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87169" y="478728"/>
            <a:ext cx="8333616" cy="612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3465ED7-2A7A-2047-269A-BFBA865A2B3E}"/>
              </a:ext>
            </a:extLst>
          </p:cNvPr>
          <p:cNvSpPr txBox="1"/>
          <p:nvPr/>
        </p:nvSpPr>
        <p:spPr>
          <a:xfrm>
            <a:off x="109728" y="3681984"/>
            <a:ext cx="325526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Monument Général de Gaulle à Papeete.</a:t>
            </a:r>
          </a:p>
        </p:txBody>
      </p:sp>
    </p:spTree>
    <p:extLst>
      <p:ext uri="{BB962C8B-B14F-4D97-AF65-F5344CB8AC3E}">
        <p14:creationId xmlns:p14="http://schemas.microsoft.com/office/powerpoint/2010/main" val="29444930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14:doors dir="vert"/>
      </p:transition>
    </mc:Choice>
    <mc:Fallback>
      <p:transition spd="slow" advClick="0" advTm="13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CA160A9-5E67-7F51-2D23-1C21AE919FD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eau, véhicule, bateau&#10;&#10;Le contenu généré par l’IA peut être incorrect.">
            <a:extLst>
              <a:ext uri="{FF2B5EF4-FFF2-40B4-BE49-F238E27FC236}">
                <a16:creationId xmlns:a16="http://schemas.microsoft.com/office/drawing/2014/main" id="{E00AC395-6F47-4971-FD03-44027A435C8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8912" y="369000"/>
            <a:ext cx="8160000" cy="612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0FF553B-4D6C-8686-F67C-4353A0A6BCB8}"/>
              </a:ext>
            </a:extLst>
          </p:cNvPr>
          <p:cNvSpPr txBox="1"/>
          <p:nvPr/>
        </p:nvSpPr>
        <p:spPr>
          <a:xfrm>
            <a:off x="8598912" y="3575305"/>
            <a:ext cx="267004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/>
              <a:t>Papeete port vue aérienne</a:t>
            </a:r>
            <a:endParaRPr lang="fr-FR" sz="2400" dirty="0"/>
          </a:p>
        </p:txBody>
      </p:sp>
    </p:spTree>
    <p:extLst>
      <p:ext uri="{BB962C8B-B14F-4D97-AF65-F5344CB8AC3E}">
        <p14:creationId xmlns:p14="http://schemas.microsoft.com/office/powerpoint/2010/main" val="6809083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14:doors dir="vert"/>
      </p:transition>
    </mc:Choice>
    <mc:Fallback>
      <p:transition spd="slow" advClick="0" advTm="13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D15DC1D-9A15-BB5B-658C-4884581A437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hotographie aérienne, Vue plongeante, Conception urbaine&#10;&#10;Le contenu généré par l’IA peut être incorrect.">
            <a:extLst>
              <a:ext uri="{FF2B5EF4-FFF2-40B4-BE49-F238E27FC236}">
                <a16:creationId xmlns:a16="http://schemas.microsoft.com/office/drawing/2014/main" id="{61B44916-E778-56DD-48CE-78E98AA7FF5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99104" y="279000"/>
            <a:ext cx="8400000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8265E26-0BA6-8774-03C4-C52E5613C2CC}"/>
              </a:ext>
            </a:extLst>
          </p:cNvPr>
          <p:cNvSpPr txBox="1"/>
          <p:nvPr/>
        </p:nvSpPr>
        <p:spPr>
          <a:xfrm>
            <a:off x="841248" y="3877056"/>
            <a:ext cx="309676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Papeete port vue aérienne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41729809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14:doors dir="vert"/>
      </p:transition>
    </mc:Choice>
    <mc:Fallback>
      <p:transition spd="slow" advClick="0" advTm="13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BEDECE5-1EA8-4972-8DC7-970798D77FB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eau, Photographie aérienne, aérien&#10;&#10;Le contenu généré par l’IA peut être incorrect.">
            <a:extLst>
              <a:ext uri="{FF2B5EF4-FFF2-40B4-BE49-F238E27FC236}">
                <a16:creationId xmlns:a16="http://schemas.microsoft.com/office/drawing/2014/main" id="{BF5E43E6-A305-A6A6-0E1F-A4EA44C493D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614F1B8-E400-205C-6FA7-BB45D4F9FBEA}"/>
              </a:ext>
            </a:extLst>
          </p:cNvPr>
          <p:cNvSpPr txBox="1"/>
          <p:nvPr/>
        </p:nvSpPr>
        <p:spPr>
          <a:xfrm>
            <a:off x="6473664" y="6117335"/>
            <a:ext cx="48161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Papeete port vue aérienne</a:t>
            </a:r>
          </a:p>
        </p:txBody>
      </p:sp>
    </p:spTree>
    <p:extLst>
      <p:ext uri="{BB962C8B-B14F-4D97-AF65-F5344CB8AC3E}">
        <p14:creationId xmlns:p14="http://schemas.microsoft.com/office/powerpoint/2010/main" val="34762694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14:doors dir="vert"/>
      </p:transition>
    </mc:Choice>
    <mc:Fallback>
      <p:transition spd="slow" advClick="0" advTm="13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ED7AC4E-73DC-ED2F-DF40-88270805C59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véhicule, Véhicule terrestre&#10;&#10;Le contenu généré par l’IA peut être incorrect.">
            <a:extLst>
              <a:ext uri="{FF2B5EF4-FFF2-40B4-BE49-F238E27FC236}">
                <a16:creationId xmlns:a16="http://schemas.microsoft.com/office/drawing/2014/main" id="{37892B23-A2BE-401A-C325-19AE74639A1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33500" y="279000"/>
            <a:ext cx="4725000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08F48A2-9FD9-E7B2-EFA2-02FC3D689E7F}"/>
              </a:ext>
            </a:extLst>
          </p:cNvPr>
          <p:cNvSpPr txBox="1"/>
          <p:nvPr/>
        </p:nvSpPr>
        <p:spPr>
          <a:xfrm>
            <a:off x="4572000" y="6022848"/>
            <a:ext cx="3352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La mairie de Papeete.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944689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14:doors dir="vert"/>
      </p:transition>
    </mc:Choice>
    <mc:Fallback>
      <p:transition spd="slow" advClick="0" advTm="13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D4FE6B2-0346-9FC4-8D62-891C7002C15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uage, plein air, Photographie aérienne, Vue plongeante&#10;&#10;Le contenu généré par l’IA peut être incorrect.">
            <a:extLst>
              <a:ext uri="{FF2B5EF4-FFF2-40B4-BE49-F238E27FC236}">
                <a16:creationId xmlns:a16="http://schemas.microsoft.com/office/drawing/2014/main" id="{9A97863B-9F3D-09FC-A3FF-E6D8AE61BC3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35671" y="279000"/>
            <a:ext cx="9520658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9D6B556-EB40-49FA-49B4-E1488D99ABD8}"/>
              </a:ext>
            </a:extLst>
          </p:cNvPr>
          <p:cNvSpPr txBox="1"/>
          <p:nvPr/>
        </p:nvSpPr>
        <p:spPr>
          <a:xfrm>
            <a:off x="1389888" y="279000"/>
            <a:ext cx="47061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Papeete vue du ciel.</a:t>
            </a:r>
          </a:p>
        </p:txBody>
      </p:sp>
    </p:spTree>
    <p:extLst>
      <p:ext uri="{BB962C8B-B14F-4D97-AF65-F5344CB8AC3E}">
        <p14:creationId xmlns:p14="http://schemas.microsoft.com/office/powerpoint/2010/main" val="330461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14:doors dir="vert"/>
      </p:transition>
    </mc:Choice>
    <mc:Fallback>
      <p:transition spd="slow" advClick="0" advTm="13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6D188D2-C70C-CD22-F61E-E62CB6E9D09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nuage&#10;&#10;Le contenu généré par l’IA peut être incorrect.">
            <a:extLst>
              <a:ext uri="{FF2B5EF4-FFF2-40B4-BE49-F238E27FC236}">
                <a16:creationId xmlns:a16="http://schemas.microsoft.com/office/drawing/2014/main" id="{9522399B-B08D-472C-1004-371E81280CC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73018" y="279000"/>
            <a:ext cx="4725000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F649E71-3D49-9081-EF51-EAB209DA21F8}"/>
              </a:ext>
            </a:extLst>
          </p:cNvPr>
          <p:cNvSpPr txBox="1"/>
          <p:nvPr/>
        </p:nvSpPr>
        <p:spPr>
          <a:xfrm>
            <a:off x="8485632" y="3706368"/>
            <a:ext cx="356006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Cathédrale Notre-Dame de Papeete.</a:t>
            </a:r>
          </a:p>
        </p:txBody>
      </p:sp>
    </p:spTree>
    <p:extLst>
      <p:ext uri="{BB962C8B-B14F-4D97-AF65-F5344CB8AC3E}">
        <p14:creationId xmlns:p14="http://schemas.microsoft.com/office/powerpoint/2010/main" val="37068874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14:doors dir="vert"/>
      </p:transition>
    </mc:Choice>
    <mc:Fallback>
      <p:transition spd="slow" advClick="0" advTm="13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5D44D66-3B6A-3F9C-70A2-2F857209271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bre, nuage&#10;&#10;Le contenu généré par l’IA peut être incorrect.">
            <a:extLst>
              <a:ext uri="{FF2B5EF4-FFF2-40B4-BE49-F238E27FC236}">
                <a16:creationId xmlns:a16="http://schemas.microsoft.com/office/drawing/2014/main" id="{71EF72E7-4028-5693-6893-ABCD1E292BD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59468" y="189581"/>
            <a:ext cx="7092000" cy="6478838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CB5B007-0C56-5A32-3F75-FBE5C138BC9F}"/>
              </a:ext>
            </a:extLst>
          </p:cNvPr>
          <p:cNvSpPr txBox="1"/>
          <p:nvPr/>
        </p:nvSpPr>
        <p:spPr>
          <a:xfrm>
            <a:off x="4376928" y="195887"/>
            <a:ext cx="47426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Temple protestant de Paofai.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20251855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14:doors dir="vert"/>
      </p:transition>
    </mc:Choice>
    <mc:Fallback>
      <p:transition spd="slow" advClick="0" advTm="13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7429F20-75D4-D168-446F-D927877D25B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bâtiment&#10;&#10;Le contenu généré par l’IA peut être incorrect.">
            <a:extLst>
              <a:ext uri="{FF2B5EF4-FFF2-40B4-BE49-F238E27FC236}">
                <a16:creationId xmlns:a16="http://schemas.microsoft.com/office/drawing/2014/main" id="{3815783E-24D4-65F1-2163-BFAA87ABFD5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E3D8BED-D4D9-FA1D-18F6-82915BB54EC0}"/>
              </a:ext>
            </a:extLst>
          </p:cNvPr>
          <p:cNvSpPr txBox="1"/>
          <p:nvPr/>
        </p:nvSpPr>
        <p:spPr>
          <a:xfrm>
            <a:off x="4962144" y="6117335"/>
            <a:ext cx="68762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 err="1"/>
              <a:t>Temple_kanti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29096397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14:doors dir="vert"/>
      </p:transition>
    </mc:Choice>
    <mc:Fallback>
      <p:transition spd="slow" advClick="0" advTm="13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E7E43A7-05CB-0CD4-8342-00E8106DECB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bâtiment&#10;&#10;Le contenu généré par l’IA peut être incorrect.">
            <a:extLst>
              <a:ext uri="{FF2B5EF4-FFF2-40B4-BE49-F238E27FC236}">
                <a16:creationId xmlns:a16="http://schemas.microsoft.com/office/drawing/2014/main" id="{0FBD5A74-E5A9-4F6F-439E-41694B314D5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12058" y="279000"/>
            <a:ext cx="4725000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5A8E185-63EA-C895-5F19-1758EDE6A91E}"/>
              </a:ext>
            </a:extLst>
          </p:cNvPr>
          <p:cNvSpPr txBox="1"/>
          <p:nvPr/>
        </p:nvSpPr>
        <p:spPr>
          <a:xfrm>
            <a:off x="8449056" y="4328160"/>
            <a:ext cx="2791968" cy="46166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fr-FR" sz="2400" b="1" dirty="0"/>
              <a:t>Temple mormon.</a:t>
            </a:r>
          </a:p>
        </p:txBody>
      </p:sp>
    </p:spTree>
    <p:extLst>
      <p:ext uri="{BB962C8B-B14F-4D97-AF65-F5344CB8AC3E}">
        <p14:creationId xmlns:p14="http://schemas.microsoft.com/office/powerpoint/2010/main" val="33486726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14:doors dir="vert"/>
      </p:transition>
    </mc:Choice>
    <mc:Fallback>
      <p:transition spd="slow" advClick="0" advTm="13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E76F352-A170-78FF-86FE-61C4E772E07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bâtiment, palmier&#10;&#10;Le contenu généré par l’IA peut être incorrect.">
            <a:extLst>
              <a:ext uri="{FF2B5EF4-FFF2-40B4-BE49-F238E27FC236}">
                <a16:creationId xmlns:a16="http://schemas.microsoft.com/office/drawing/2014/main" id="{CFCC9DF7-578D-2337-4BB2-8EB7F9EBF2F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2E20B22-17EE-7383-1A85-4A01FAD486C4}"/>
              </a:ext>
            </a:extLst>
          </p:cNvPr>
          <p:cNvSpPr txBox="1"/>
          <p:nvPr/>
        </p:nvSpPr>
        <p:spPr>
          <a:xfrm>
            <a:off x="8558496" y="5748003"/>
            <a:ext cx="1737504" cy="830997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Synagogue.</a:t>
            </a:r>
          </a:p>
        </p:txBody>
      </p:sp>
    </p:spTree>
    <p:extLst>
      <p:ext uri="{BB962C8B-B14F-4D97-AF65-F5344CB8AC3E}">
        <p14:creationId xmlns:p14="http://schemas.microsoft.com/office/powerpoint/2010/main" val="40941997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14:doors dir="vert"/>
      </p:transition>
    </mc:Choice>
    <mc:Fallback>
      <p:transition spd="slow" advClick="0" advTm="13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D9EC135-C774-47B5-33D3-79691A37AD3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ace de marché, marché, Commerce, Vente&#10;&#10;Le contenu généré par l’IA peut être incorrect.">
            <a:extLst>
              <a:ext uri="{FF2B5EF4-FFF2-40B4-BE49-F238E27FC236}">
                <a16:creationId xmlns:a16="http://schemas.microsoft.com/office/drawing/2014/main" id="{80D13B35-C358-DA4A-016F-1ACBCE7D5DC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00480" y="279000"/>
            <a:ext cx="7976256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0FEEB081-156B-8A2A-E50F-AEEE84B482C8}"/>
              </a:ext>
            </a:extLst>
          </p:cNvPr>
          <p:cNvSpPr txBox="1"/>
          <p:nvPr/>
        </p:nvSpPr>
        <p:spPr>
          <a:xfrm>
            <a:off x="341376" y="4486656"/>
            <a:ext cx="1658112" cy="830997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fr-FR" sz="2400" b="1"/>
              <a:t>Marché de Papeete.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6063281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14:doors dir="vert"/>
      </p:transition>
    </mc:Choice>
    <mc:Fallback>
      <p:transition spd="slow" advClick="0" advTm="13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1B773CA-32DC-1873-1229-815FF5B164A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bre, nuage&#10;&#10;Le contenu généré par l’IA peut être incorrect.">
            <a:extLst>
              <a:ext uri="{FF2B5EF4-FFF2-40B4-BE49-F238E27FC236}">
                <a16:creationId xmlns:a16="http://schemas.microsoft.com/office/drawing/2014/main" id="{46B8638A-CEA7-FCAD-97E9-58F51EB4AFE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52475" y="279000"/>
            <a:ext cx="9487049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2020836-D828-B4B6-73DF-4BFA2B636D75}"/>
              </a:ext>
            </a:extLst>
          </p:cNvPr>
          <p:cNvSpPr txBox="1"/>
          <p:nvPr/>
        </p:nvSpPr>
        <p:spPr>
          <a:xfrm>
            <a:off x="1352475" y="6117335"/>
            <a:ext cx="2596896" cy="46166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fr-FR" sz="2400" b="1"/>
              <a:t>Jardins de Paofai.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35282846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14:doors dir="vert"/>
      </p:transition>
    </mc:Choice>
    <mc:Fallback>
      <p:transition spd="slow" advClick="0" advTm="13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D683F73-7E87-FABD-71C7-4C782B68C44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sol, arbre&#10;&#10;Le contenu généré par l’IA peut être incorrect.">
            <a:extLst>
              <a:ext uri="{FF2B5EF4-FFF2-40B4-BE49-F238E27FC236}">
                <a16:creationId xmlns:a16="http://schemas.microsoft.com/office/drawing/2014/main" id="{CE032B9A-294A-F454-8EA0-3D37108107A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52472" y="279000"/>
            <a:ext cx="9487055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27FB3A5-CBA1-C54C-A0F6-62E48D020A8E}"/>
              </a:ext>
            </a:extLst>
          </p:cNvPr>
          <p:cNvSpPr txBox="1"/>
          <p:nvPr/>
        </p:nvSpPr>
        <p:spPr>
          <a:xfrm>
            <a:off x="4962144" y="6128002"/>
            <a:ext cx="40965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Place Vai'ete.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20378223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14:doors dir="vert"/>
      </p:transition>
    </mc:Choice>
    <mc:Fallback>
      <p:transition spd="slow" advClick="0" advTm="13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12343D7-7DBD-2FE4-14AF-9209F9C8BC2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lante, arbre, eau&#10;&#10;Le contenu généré par l’IA peut être incorrect.">
            <a:extLst>
              <a:ext uri="{FF2B5EF4-FFF2-40B4-BE49-F238E27FC236}">
                <a16:creationId xmlns:a16="http://schemas.microsoft.com/office/drawing/2014/main" id="{3B34F9AB-CFFC-8BD3-E685-320F492F451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D06C1A0-4FBD-725D-646C-B1E522D7D4AD}"/>
              </a:ext>
            </a:extLst>
          </p:cNvPr>
          <p:cNvSpPr txBox="1"/>
          <p:nvPr/>
        </p:nvSpPr>
        <p:spPr>
          <a:xfrm>
            <a:off x="4651248" y="6117335"/>
            <a:ext cx="2889504" cy="46166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fr-FR" sz="2400" b="1" dirty="0"/>
              <a:t>Bassin de la Reine.</a:t>
            </a:r>
          </a:p>
        </p:txBody>
      </p:sp>
    </p:spTree>
    <p:extLst>
      <p:ext uri="{BB962C8B-B14F-4D97-AF65-F5344CB8AC3E}">
        <p14:creationId xmlns:p14="http://schemas.microsoft.com/office/powerpoint/2010/main" val="32540207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14:doors dir="vert"/>
      </p:transition>
    </mc:Choice>
    <mc:Fallback>
      <p:transition spd="slow" advClick="0" advTm="13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66C2489-7497-D25E-1EAA-9CB59F22BFD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route, rue&#10;&#10;Le contenu généré par l’IA peut être incorrect.">
            <a:extLst>
              <a:ext uri="{FF2B5EF4-FFF2-40B4-BE49-F238E27FC236}">
                <a16:creationId xmlns:a16="http://schemas.microsoft.com/office/drawing/2014/main" id="{47F51797-9B05-50AF-5829-7769645D95F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DEF515D-BC30-3DE3-FD63-2A61196A113F}"/>
              </a:ext>
            </a:extLst>
          </p:cNvPr>
          <p:cNvSpPr txBox="1"/>
          <p:nvPr/>
        </p:nvSpPr>
        <p:spPr>
          <a:xfrm>
            <a:off x="4047744" y="6117335"/>
            <a:ext cx="4096512" cy="461665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fr-FR" sz="2400" b="1"/>
              <a:t>Avenue Pouvanaa a Oopa.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34429792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14:doors dir="vert"/>
      </p:transition>
    </mc:Choice>
    <mc:Fallback>
      <p:transition spd="slow" advClick="0" advTm="13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F7FF25F-5E4D-F213-D75A-340ED4F4C86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lante, ciel, bâtiment&#10;&#10;Le contenu généré par l’IA peut être incorrect.">
            <a:extLst>
              <a:ext uri="{FF2B5EF4-FFF2-40B4-BE49-F238E27FC236}">
                <a16:creationId xmlns:a16="http://schemas.microsoft.com/office/drawing/2014/main" id="{9BFCD57A-7037-CF13-D954-7BFCB45024F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12FE242-233F-9BB1-02DA-D4E44156EA2B}"/>
              </a:ext>
            </a:extLst>
          </p:cNvPr>
          <p:cNvSpPr txBox="1"/>
          <p:nvPr/>
        </p:nvSpPr>
        <p:spPr>
          <a:xfrm>
            <a:off x="4376928" y="5986272"/>
            <a:ext cx="3072384" cy="461665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r>
              <a:rPr lang="fr-FR" sz="2400" b="1"/>
              <a:t>Palais présidentiel.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3003304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14:doors dir="vert"/>
      </p:transition>
    </mc:Choice>
    <mc:Fallback>
      <p:transition spd="slow" advClick="0" advTm="13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D545D3F-E77E-8D54-D377-C029DE11A92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hôtel&#10;&#10;Le contenu généré par l’IA peut être incorrect.">
            <a:extLst>
              <a:ext uri="{FF2B5EF4-FFF2-40B4-BE49-F238E27FC236}">
                <a16:creationId xmlns:a16="http://schemas.microsoft.com/office/drawing/2014/main" id="{94E06CE6-C908-D5E4-82B7-049178DAE68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30209" y="279000"/>
            <a:ext cx="7895563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930B061-4301-E9A6-BE8B-1BE28A1F0502}"/>
              </a:ext>
            </a:extLst>
          </p:cNvPr>
          <p:cNvSpPr txBox="1"/>
          <p:nvPr/>
        </p:nvSpPr>
        <p:spPr>
          <a:xfrm>
            <a:off x="4600294" y="6117335"/>
            <a:ext cx="2755392" cy="461665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fr-FR" sz="2400" b="1"/>
              <a:t>Mairie de Papeete.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7416883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14:doors dir="vert"/>
      </p:transition>
    </mc:Choice>
    <mc:Fallback>
      <p:transition spd="slow" advClick="0" advTm="13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984B51E-5828-CAF6-5D0C-5E088750838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agasin, marché, Commerce, Vente&#10;&#10;Le contenu généré par l’IA peut être incorrect.">
            <a:extLst>
              <a:ext uri="{FF2B5EF4-FFF2-40B4-BE49-F238E27FC236}">
                <a16:creationId xmlns:a16="http://schemas.microsoft.com/office/drawing/2014/main" id="{9A8F86E4-62A8-F875-1C12-494A56FC59D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4417" y="279000"/>
            <a:ext cx="9413240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D2306A3-0597-141F-9443-68A494F0DAF3}"/>
              </a:ext>
            </a:extLst>
          </p:cNvPr>
          <p:cNvSpPr txBox="1"/>
          <p:nvPr/>
        </p:nvSpPr>
        <p:spPr>
          <a:xfrm>
            <a:off x="9899904" y="3011424"/>
            <a:ext cx="2087679" cy="830997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fr-FR" sz="2400" b="1"/>
              <a:t>Le marché de Papeete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6541298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14:doors dir="vert"/>
      </p:transition>
    </mc:Choice>
    <mc:Fallback>
      <p:transition spd="slow" advClick="0" advTm="13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EF66392-D42E-53E2-385F-9BF4FDD0979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arbre, ciel, palmier&#10;&#10;Le contenu généré par l’IA peut être incorrect.">
            <a:extLst>
              <a:ext uri="{FF2B5EF4-FFF2-40B4-BE49-F238E27FC236}">
                <a16:creationId xmlns:a16="http://schemas.microsoft.com/office/drawing/2014/main" id="{AD111E23-4E95-7AFB-16CD-DF0630CB7E7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96770" y="279000"/>
            <a:ext cx="9413238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50DD6DDD-287B-1094-F179-740BA16B0E37}"/>
              </a:ext>
            </a:extLst>
          </p:cNvPr>
          <p:cNvSpPr txBox="1"/>
          <p:nvPr/>
        </p:nvSpPr>
        <p:spPr>
          <a:xfrm>
            <a:off x="5425440" y="6074665"/>
            <a:ext cx="37063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Papeete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1225557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14:doors dir="vert"/>
      </p:transition>
    </mc:Choice>
    <mc:Fallback>
      <p:transition spd="slow" advClick="0" advTm="13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E49C43B-ABD6-BF13-93EF-68F20791D9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herbe, Danse&#10;&#10;Le contenu généré par l’IA peut être incorrect.">
            <a:extLst>
              <a:ext uri="{FF2B5EF4-FFF2-40B4-BE49-F238E27FC236}">
                <a16:creationId xmlns:a16="http://schemas.microsoft.com/office/drawing/2014/main" id="{BE82FBAA-4D1E-B785-1600-28556986024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9506" y="279000"/>
            <a:ext cx="9413239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131CEBD-2788-62EF-581F-D7AED6CB836C}"/>
              </a:ext>
            </a:extLst>
          </p:cNvPr>
          <p:cNvSpPr txBox="1"/>
          <p:nvPr/>
        </p:nvSpPr>
        <p:spPr>
          <a:xfrm>
            <a:off x="3462528" y="6117335"/>
            <a:ext cx="5425440" cy="46166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fr-FR" sz="2400" b="1"/>
              <a:t> un spectacle de danse polynésienne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21335268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14:doors dir="vert"/>
      </p:transition>
    </mc:Choice>
    <mc:Fallback>
      <p:transition spd="slow" advClick="0" advTm="13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5D9D9ED-F203-59A9-3418-46A0D566C6B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ourriture, Cuisine, repas, plat&#10;&#10;Le contenu généré par l’IA peut être incorrect.">
            <a:extLst>
              <a:ext uri="{FF2B5EF4-FFF2-40B4-BE49-F238E27FC236}">
                <a16:creationId xmlns:a16="http://schemas.microsoft.com/office/drawing/2014/main" id="{64189E52-FB41-DDA7-0C85-0176545C786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524" y="279000"/>
            <a:ext cx="9413240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6AFD2B4-495F-9037-1C79-41E8471116FA}"/>
              </a:ext>
            </a:extLst>
          </p:cNvPr>
          <p:cNvSpPr txBox="1"/>
          <p:nvPr/>
        </p:nvSpPr>
        <p:spPr>
          <a:xfrm>
            <a:off x="9863328" y="3209544"/>
            <a:ext cx="1829308" cy="1569660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fr-FR" sz="2400" b="1"/>
              <a:t>Goûter aux spécialités culinaires de Tahiti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5278605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14:doors dir="vert"/>
      </p:transition>
    </mc:Choice>
    <mc:Fallback>
      <p:transition spd="slow" advClick="0" advTm="13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B8C2A70-9C76-71DD-8269-64E5B7D88B6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Danse, danser, danseur&#10;&#10;Le contenu généré par l’IA peut être incorrect.">
            <a:extLst>
              <a:ext uri="{FF2B5EF4-FFF2-40B4-BE49-F238E27FC236}">
                <a16:creationId xmlns:a16="http://schemas.microsoft.com/office/drawing/2014/main" id="{77A5CE31-2C74-49E5-912F-B582B9D2AD4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89378" y="279000"/>
            <a:ext cx="9413244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75AEB575-E7A5-C296-FED5-90ED0782E444}"/>
              </a:ext>
            </a:extLst>
          </p:cNvPr>
          <p:cNvSpPr txBox="1"/>
          <p:nvPr/>
        </p:nvSpPr>
        <p:spPr>
          <a:xfrm>
            <a:off x="4706112" y="6117335"/>
            <a:ext cx="2584704" cy="461665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Assister au Heiva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58700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14:doors dir="vert"/>
      </p:transition>
    </mc:Choice>
    <mc:Fallback>
      <p:transition spd="slow" advClick="0" advTm="13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69E3452-AAFB-2C2D-81BA-7E6CC5BB445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eau, ciel, nuage&#10;&#10;Le contenu généré par l’IA peut être incorrect.">
            <a:extLst>
              <a:ext uri="{FF2B5EF4-FFF2-40B4-BE49-F238E27FC236}">
                <a16:creationId xmlns:a16="http://schemas.microsoft.com/office/drawing/2014/main" id="{D9F22E7B-878B-7FA4-D842-3B093DFFA73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96769" y="279000"/>
            <a:ext cx="9413228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E9B8D97-0CCF-F6A1-8CF0-A7A38A76ABBD}"/>
              </a:ext>
            </a:extLst>
          </p:cNvPr>
          <p:cNvSpPr txBox="1"/>
          <p:nvPr/>
        </p:nvSpPr>
        <p:spPr>
          <a:xfrm>
            <a:off x="3779520" y="6047232"/>
            <a:ext cx="45476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 un coucher de soleil à Papeete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38246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14:doors dir="vert"/>
      </p:transition>
    </mc:Choice>
    <mc:Fallback>
      <p:transition spd="slow" advClick="0" advTm="13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1289385-E864-0195-74AE-B41B794FB0E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ciel, route&#10;&#10;Le contenu généré par l’IA peut être incorrect.">
            <a:extLst>
              <a:ext uri="{FF2B5EF4-FFF2-40B4-BE49-F238E27FC236}">
                <a16:creationId xmlns:a16="http://schemas.microsoft.com/office/drawing/2014/main" id="{6BCD4D77-C3B3-D81A-0AB2-8DF866C352F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89386" y="279000"/>
            <a:ext cx="9413228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1CA3CA7-BF16-A8FC-2FB7-CF13DE7464E2}"/>
              </a:ext>
            </a:extLst>
          </p:cNvPr>
          <p:cNvSpPr txBox="1"/>
          <p:nvPr/>
        </p:nvSpPr>
        <p:spPr>
          <a:xfrm>
            <a:off x="5169408" y="6117335"/>
            <a:ext cx="2682240" cy="461665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fr-FR" sz="2400" b="1"/>
              <a:t>aeroport-papeete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4203913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14:doors dir="vert"/>
      </p:transition>
    </mc:Choice>
    <mc:Fallback>
      <p:transition spd="slow" advClick="0" advTm="13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9DEDA4D-0C3E-7BC4-E318-AB204576931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fleur, Visage humain, rose, Accessoire de mode&#10;&#10;Le contenu généré par l’IA peut être incorrect.">
            <a:extLst>
              <a:ext uri="{FF2B5EF4-FFF2-40B4-BE49-F238E27FC236}">
                <a16:creationId xmlns:a16="http://schemas.microsoft.com/office/drawing/2014/main" id="{C18762A0-423A-8CF9-7501-8F2ECE7BDB5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7729" y="0"/>
            <a:ext cx="3714750" cy="4191000"/>
          </a:xfrm>
          <a:prstGeom prst="rect">
            <a:avLst/>
          </a:prstGeom>
        </p:spPr>
      </p:pic>
      <p:pic>
        <p:nvPicPr>
          <p:cNvPr id="6" name="Image 5" descr="Une image contenant invertébré, nautilus pompilius&#10;&#10;Le contenu généré par l’IA peut être incorrect.">
            <a:extLst>
              <a:ext uri="{FF2B5EF4-FFF2-40B4-BE49-F238E27FC236}">
                <a16:creationId xmlns:a16="http://schemas.microsoft.com/office/drawing/2014/main" id="{66F00C93-1456-6DF0-418F-E512FA0357A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77250" y="2667000"/>
            <a:ext cx="3714750" cy="4191000"/>
          </a:xfrm>
          <a:prstGeom prst="rect">
            <a:avLst/>
          </a:prstGeom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AD7B23EB-70FC-B450-7627-F79DD29B3EE6}"/>
              </a:ext>
            </a:extLst>
          </p:cNvPr>
          <p:cNvSpPr txBox="1"/>
          <p:nvPr/>
        </p:nvSpPr>
        <p:spPr>
          <a:xfrm>
            <a:off x="4478655" y="560831"/>
            <a:ext cx="75956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C000"/>
                </a:solidFill>
              </a:rPr>
              <a:t>Lorient Vous A Présenté Papeete 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E71432BC-648D-6C1B-ED2B-18800F91F20F}"/>
              </a:ext>
            </a:extLst>
          </p:cNvPr>
          <p:cNvSpPr txBox="1"/>
          <p:nvPr/>
        </p:nvSpPr>
        <p:spPr>
          <a:xfrm>
            <a:off x="4864608" y="1688752"/>
            <a:ext cx="5279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C000"/>
                </a:solidFill>
              </a:rPr>
              <a:t>Les Images Et Le Son Du Net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91F452EA-CFD6-B5B2-32E4-4236C4026CFB}"/>
              </a:ext>
            </a:extLst>
          </p:cNvPr>
          <p:cNvSpPr txBox="1"/>
          <p:nvPr/>
        </p:nvSpPr>
        <p:spPr>
          <a:xfrm>
            <a:off x="6193536" y="3310128"/>
            <a:ext cx="31577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C000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7163210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3000">
        <p14:doors dir="vert"/>
      </p:transition>
    </mc:Choice>
    <mc:Fallback>
      <p:transition spd="slow" advClick="0" advTm="13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225</TotalTime>
  <Words>192</Words>
  <Application>Microsoft Office PowerPoint</Application>
  <PresentationFormat>Grand écran</PresentationFormat>
  <Paragraphs>33</Paragraphs>
  <Slides>30</Slides>
  <Notes>1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4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22</cp:revision>
  <dcterms:created xsi:type="dcterms:W3CDTF">2025-10-19T02:10:19Z</dcterms:created>
  <dcterms:modified xsi:type="dcterms:W3CDTF">2025-11-27T05:45:46Z</dcterms:modified>
</cp:coreProperties>
</file>