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ED1759-06F0-40DF-B64D-7F36220BC68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4241-2AE6-4ED7-AB74-A0390CA8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947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1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90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39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23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41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98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55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09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8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63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4F627-93D4-434D-92F1-9027F93CB3B5}" type="datetimeFigureOut">
              <a:rPr lang="fr-FR" smtClean="0"/>
              <a:t>26/11/2025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B180C-8F13-4EDD-A1BF-02DA03CE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291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76" y="574861"/>
            <a:ext cx="10071848" cy="566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2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  <p:sndAc>
          <p:stSnd loop="1">
            <p:snd r:embed="rId2" name="Musique Humour 6.wav"/>
          </p:stSnd>
        </p:sndAc>
      </p:transition>
    </mc:Choice>
    <mc:Fallback>
      <p:transition spd="slow">
        <p:randomBar dir="vert"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295" y="0"/>
            <a:ext cx="5265778" cy="6858000"/>
          </a:xfrm>
        </p:spPr>
      </p:pic>
    </p:spTree>
    <p:extLst>
      <p:ext uri="{BB962C8B-B14F-4D97-AF65-F5344CB8AC3E}">
        <p14:creationId xmlns:p14="http://schemas.microsoft.com/office/powerpoint/2010/main" val="2209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812" y="-1452282"/>
            <a:ext cx="5656351" cy="7535116"/>
          </a:xfrm>
        </p:spPr>
      </p:pic>
      <p:sp>
        <p:nvSpPr>
          <p:cNvPr id="5" name="ZoneTexte 4"/>
          <p:cNvSpPr txBox="1"/>
          <p:nvPr/>
        </p:nvSpPr>
        <p:spPr>
          <a:xfrm>
            <a:off x="1640541" y="6082834"/>
            <a:ext cx="8337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Bin Quo vous </a:t>
            </a:r>
            <a:r>
              <a:rPr lang="fr-FR" sz="3200" dirty="0" err="1" smtClean="0"/>
              <a:t>avottes</a:t>
            </a:r>
            <a:r>
              <a:rPr lang="fr-FR" sz="3200" dirty="0" smtClean="0"/>
              <a:t> jamais vu </a:t>
            </a:r>
            <a:r>
              <a:rPr lang="fr-FR" sz="3200" dirty="0" err="1" smtClean="0"/>
              <a:t>eine</a:t>
            </a:r>
            <a:r>
              <a:rPr lang="fr-FR" sz="3200" dirty="0" smtClean="0"/>
              <a:t> chouette  !!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44723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274" y="0"/>
            <a:ext cx="6793091" cy="7013899"/>
          </a:xfrm>
        </p:spPr>
      </p:pic>
    </p:spTree>
    <p:extLst>
      <p:ext uri="{BB962C8B-B14F-4D97-AF65-F5344CB8AC3E}">
        <p14:creationId xmlns:p14="http://schemas.microsoft.com/office/powerpoint/2010/main" val="740821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616" y="0"/>
            <a:ext cx="6739302" cy="6958361"/>
          </a:xfrm>
        </p:spPr>
      </p:pic>
    </p:spTree>
    <p:extLst>
      <p:ext uri="{BB962C8B-B14F-4D97-AF65-F5344CB8AC3E}">
        <p14:creationId xmlns:p14="http://schemas.microsoft.com/office/powerpoint/2010/main" val="218860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379" y="0"/>
            <a:ext cx="5548632" cy="6789913"/>
          </a:xfrm>
        </p:spPr>
      </p:pic>
    </p:spTree>
    <p:extLst>
      <p:ext uri="{BB962C8B-B14F-4D97-AF65-F5344CB8AC3E}">
        <p14:creationId xmlns:p14="http://schemas.microsoft.com/office/powerpoint/2010/main" val="64318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677" y="-1"/>
            <a:ext cx="4314064" cy="6421887"/>
          </a:xfrm>
        </p:spPr>
      </p:pic>
    </p:spTree>
    <p:extLst>
      <p:ext uri="{BB962C8B-B14F-4D97-AF65-F5344CB8AC3E}">
        <p14:creationId xmlns:p14="http://schemas.microsoft.com/office/powerpoint/2010/main" val="4290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338" y="203760"/>
            <a:ext cx="9015133" cy="6385719"/>
          </a:xfrm>
        </p:spPr>
      </p:pic>
    </p:spTree>
    <p:extLst>
      <p:ext uri="{BB962C8B-B14F-4D97-AF65-F5344CB8AC3E}">
        <p14:creationId xmlns:p14="http://schemas.microsoft.com/office/powerpoint/2010/main" val="390454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58" y="0"/>
            <a:ext cx="5639383" cy="6900966"/>
          </a:xfrm>
        </p:spPr>
      </p:pic>
    </p:spTree>
    <p:extLst>
      <p:ext uri="{BB962C8B-B14F-4D97-AF65-F5344CB8AC3E}">
        <p14:creationId xmlns:p14="http://schemas.microsoft.com/office/powerpoint/2010/main" val="29543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113" y="0"/>
            <a:ext cx="9213773" cy="8202705"/>
          </a:xfrm>
        </p:spPr>
      </p:pic>
    </p:spTree>
    <p:extLst>
      <p:ext uri="{BB962C8B-B14F-4D97-AF65-F5344CB8AC3E}">
        <p14:creationId xmlns:p14="http://schemas.microsoft.com/office/powerpoint/2010/main" val="165630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3" y="0"/>
            <a:ext cx="6927804" cy="6927804"/>
          </a:xfrm>
        </p:spPr>
      </p:pic>
    </p:spTree>
    <p:extLst>
      <p:ext uri="{BB962C8B-B14F-4D97-AF65-F5344CB8AC3E}">
        <p14:creationId xmlns:p14="http://schemas.microsoft.com/office/powerpoint/2010/main" val="1912157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060" y="-1"/>
            <a:ext cx="7655846" cy="7495743"/>
          </a:xfrm>
        </p:spPr>
      </p:pic>
    </p:spTree>
    <p:extLst>
      <p:ext uri="{BB962C8B-B14F-4D97-AF65-F5344CB8AC3E}">
        <p14:creationId xmlns:p14="http://schemas.microsoft.com/office/powerpoint/2010/main" val="286443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005" y="0"/>
            <a:ext cx="3819819" cy="6789983"/>
          </a:xfrm>
        </p:spPr>
      </p:pic>
    </p:spTree>
    <p:extLst>
      <p:ext uri="{BB962C8B-B14F-4D97-AF65-F5344CB8AC3E}">
        <p14:creationId xmlns:p14="http://schemas.microsoft.com/office/powerpoint/2010/main" val="347864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3" y="0"/>
            <a:ext cx="6573703" cy="6787380"/>
          </a:xfrm>
        </p:spPr>
      </p:pic>
    </p:spTree>
    <p:extLst>
      <p:ext uri="{BB962C8B-B14F-4D97-AF65-F5344CB8AC3E}">
        <p14:creationId xmlns:p14="http://schemas.microsoft.com/office/powerpoint/2010/main" val="173470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429" y="0"/>
            <a:ext cx="4630489" cy="6945734"/>
          </a:xfrm>
        </p:spPr>
      </p:pic>
    </p:spTree>
    <p:extLst>
      <p:ext uri="{BB962C8B-B14F-4D97-AF65-F5344CB8AC3E}">
        <p14:creationId xmlns:p14="http://schemas.microsoft.com/office/powerpoint/2010/main" val="275845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986" y="0"/>
            <a:ext cx="6207083" cy="8565776"/>
          </a:xfrm>
        </p:spPr>
      </p:pic>
    </p:spTree>
    <p:extLst>
      <p:ext uri="{BB962C8B-B14F-4D97-AF65-F5344CB8AC3E}">
        <p14:creationId xmlns:p14="http://schemas.microsoft.com/office/powerpoint/2010/main" val="34162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724" y="0"/>
            <a:ext cx="8210015" cy="8116366"/>
          </a:xfrm>
        </p:spPr>
      </p:pic>
    </p:spTree>
    <p:extLst>
      <p:ext uri="{BB962C8B-B14F-4D97-AF65-F5344CB8AC3E}">
        <p14:creationId xmlns:p14="http://schemas.microsoft.com/office/powerpoint/2010/main" val="392432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462" y="-1"/>
            <a:ext cx="5548632" cy="6789913"/>
          </a:xfrm>
        </p:spPr>
      </p:pic>
    </p:spTree>
    <p:extLst>
      <p:ext uri="{BB962C8B-B14F-4D97-AF65-F5344CB8AC3E}">
        <p14:creationId xmlns:p14="http://schemas.microsoft.com/office/powerpoint/2010/main" val="13505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394" y="0"/>
            <a:ext cx="5687914" cy="6858000"/>
          </a:xfrm>
        </p:spPr>
      </p:pic>
    </p:spTree>
    <p:extLst>
      <p:ext uri="{BB962C8B-B14F-4D97-AF65-F5344CB8AC3E}">
        <p14:creationId xmlns:p14="http://schemas.microsoft.com/office/powerpoint/2010/main" val="316551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49" y="365125"/>
            <a:ext cx="11546996" cy="7084546"/>
          </a:xfrm>
        </p:spPr>
      </p:pic>
    </p:spTree>
    <p:extLst>
      <p:ext uri="{BB962C8B-B14F-4D97-AF65-F5344CB8AC3E}">
        <p14:creationId xmlns:p14="http://schemas.microsoft.com/office/powerpoint/2010/main" val="9474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03" y="-242047"/>
            <a:ext cx="9942793" cy="9170894"/>
          </a:xfrm>
        </p:spPr>
      </p:pic>
    </p:spTree>
    <p:extLst>
      <p:ext uri="{BB962C8B-B14F-4D97-AF65-F5344CB8AC3E}">
        <p14:creationId xmlns:p14="http://schemas.microsoft.com/office/powerpoint/2010/main" val="97492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198" y="94129"/>
            <a:ext cx="5872025" cy="6770232"/>
          </a:xfrm>
        </p:spPr>
      </p:pic>
    </p:spTree>
    <p:extLst>
      <p:ext uri="{BB962C8B-B14F-4D97-AF65-F5344CB8AC3E}">
        <p14:creationId xmlns:p14="http://schemas.microsoft.com/office/powerpoint/2010/main" val="259904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153" y="0"/>
            <a:ext cx="7815776" cy="7815776"/>
          </a:xfrm>
        </p:spPr>
      </p:pic>
    </p:spTree>
    <p:extLst>
      <p:ext uri="{BB962C8B-B14F-4D97-AF65-F5344CB8AC3E}">
        <p14:creationId xmlns:p14="http://schemas.microsoft.com/office/powerpoint/2010/main" val="16232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930" y="0"/>
            <a:ext cx="5483294" cy="7313253"/>
          </a:xfrm>
        </p:spPr>
      </p:pic>
    </p:spTree>
    <p:extLst>
      <p:ext uri="{BB962C8B-B14F-4D97-AF65-F5344CB8AC3E}">
        <p14:creationId xmlns:p14="http://schemas.microsoft.com/office/powerpoint/2010/main" val="196903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485" y="0"/>
            <a:ext cx="5956899" cy="7490012"/>
          </a:xfrm>
        </p:spPr>
      </p:pic>
    </p:spTree>
    <p:extLst>
      <p:ext uri="{BB962C8B-B14F-4D97-AF65-F5344CB8AC3E}">
        <p14:creationId xmlns:p14="http://schemas.microsoft.com/office/powerpoint/2010/main" val="3568188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341" y="-188259"/>
            <a:ext cx="8264283" cy="7386660"/>
          </a:xfrm>
        </p:spPr>
      </p:pic>
    </p:spTree>
    <p:extLst>
      <p:ext uri="{BB962C8B-B14F-4D97-AF65-F5344CB8AC3E}">
        <p14:creationId xmlns:p14="http://schemas.microsoft.com/office/powerpoint/2010/main" val="226780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492" y="0"/>
            <a:ext cx="7590495" cy="7040458"/>
          </a:xfrm>
        </p:spPr>
      </p:pic>
    </p:spTree>
    <p:extLst>
      <p:ext uri="{BB962C8B-B14F-4D97-AF65-F5344CB8AC3E}">
        <p14:creationId xmlns:p14="http://schemas.microsoft.com/office/powerpoint/2010/main" val="419203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032" y="365125"/>
            <a:ext cx="9615935" cy="7527475"/>
          </a:xfrm>
        </p:spPr>
      </p:pic>
    </p:spTree>
    <p:extLst>
      <p:ext uri="{BB962C8B-B14F-4D97-AF65-F5344CB8AC3E}">
        <p14:creationId xmlns:p14="http://schemas.microsoft.com/office/powerpoint/2010/main" val="69913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96" y="0"/>
            <a:ext cx="8828599" cy="6983072"/>
          </a:xfrm>
        </p:spPr>
      </p:pic>
    </p:spTree>
    <p:extLst>
      <p:ext uri="{BB962C8B-B14F-4D97-AF65-F5344CB8AC3E}">
        <p14:creationId xmlns:p14="http://schemas.microsoft.com/office/powerpoint/2010/main" val="245710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876" y="0"/>
            <a:ext cx="7309641" cy="9291918"/>
          </a:xfrm>
        </p:spPr>
      </p:pic>
    </p:spTree>
    <p:extLst>
      <p:ext uri="{BB962C8B-B14F-4D97-AF65-F5344CB8AC3E}">
        <p14:creationId xmlns:p14="http://schemas.microsoft.com/office/powerpoint/2010/main" val="67566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203" y="-174813"/>
            <a:ext cx="9491593" cy="7245491"/>
          </a:xfrm>
        </p:spPr>
      </p:pic>
    </p:spTree>
    <p:extLst>
      <p:ext uri="{BB962C8B-B14F-4D97-AF65-F5344CB8AC3E}">
        <p14:creationId xmlns:p14="http://schemas.microsoft.com/office/powerpoint/2010/main" val="412690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27" y="-1"/>
            <a:ext cx="10643949" cy="8418943"/>
          </a:xfrm>
        </p:spPr>
      </p:pic>
    </p:spTree>
    <p:extLst>
      <p:ext uri="{BB962C8B-B14F-4D97-AF65-F5344CB8AC3E}">
        <p14:creationId xmlns:p14="http://schemas.microsoft.com/office/powerpoint/2010/main" val="351349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09" y="-188260"/>
            <a:ext cx="5789515" cy="7337209"/>
          </a:xfrm>
        </p:spPr>
      </p:pic>
    </p:spTree>
    <p:extLst>
      <p:ext uri="{BB962C8B-B14F-4D97-AF65-F5344CB8AC3E}">
        <p14:creationId xmlns:p14="http://schemas.microsoft.com/office/powerpoint/2010/main" val="184252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464" y="176866"/>
            <a:ext cx="8255071" cy="6453550"/>
          </a:xfrm>
        </p:spPr>
      </p:pic>
    </p:spTree>
    <p:extLst>
      <p:ext uri="{BB962C8B-B14F-4D97-AF65-F5344CB8AC3E}">
        <p14:creationId xmlns:p14="http://schemas.microsoft.com/office/powerpoint/2010/main" val="29175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215" y="0"/>
            <a:ext cx="9133569" cy="7224292"/>
          </a:xfrm>
        </p:spPr>
      </p:pic>
    </p:spTree>
    <p:extLst>
      <p:ext uri="{BB962C8B-B14F-4D97-AF65-F5344CB8AC3E}">
        <p14:creationId xmlns:p14="http://schemas.microsoft.com/office/powerpoint/2010/main" val="363515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79" y="-56570"/>
            <a:ext cx="7649242" cy="6914570"/>
          </a:xfrm>
        </p:spPr>
      </p:pic>
    </p:spTree>
    <p:extLst>
      <p:ext uri="{BB962C8B-B14F-4D97-AF65-F5344CB8AC3E}">
        <p14:creationId xmlns:p14="http://schemas.microsoft.com/office/powerpoint/2010/main" val="129376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269" y="-820270"/>
            <a:ext cx="6381155" cy="7980791"/>
          </a:xfrm>
        </p:spPr>
      </p:pic>
    </p:spTree>
    <p:extLst>
      <p:ext uri="{BB962C8B-B14F-4D97-AF65-F5344CB8AC3E}">
        <p14:creationId xmlns:p14="http://schemas.microsoft.com/office/powerpoint/2010/main" val="254847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656" y="0"/>
            <a:ext cx="9370803" cy="7411934"/>
          </a:xfrm>
        </p:spPr>
      </p:pic>
    </p:spTree>
    <p:extLst>
      <p:ext uri="{BB962C8B-B14F-4D97-AF65-F5344CB8AC3E}">
        <p14:creationId xmlns:p14="http://schemas.microsoft.com/office/powerpoint/2010/main" val="29377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545" y="-121023"/>
            <a:ext cx="9223267" cy="7427460"/>
          </a:xfrm>
        </p:spPr>
      </p:pic>
    </p:spTree>
    <p:extLst>
      <p:ext uri="{BB962C8B-B14F-4D97-AF65-F5344CB8AC3E}">
        <p14:creationId xmlns:p14="http://schemas.microsoft.com/office/powerpoint/2010/main" val="13064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2" y="0"/>
            <a:ext cx="7497267" cy="7368988"/>
          </a:xfrm>
        </p:spPr>
      </p:pic>
    </p:spTree>
    <p:extLst>
      <p:ext uri="{BB962C8B-B14F-4D97-AF65-F5344CB8AC3E}">
        <p14:creationId xmlns:p14="http://schemas.microsoft.com/office/powerpoint/2010/main" val="40256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753" y="0"/>
            <a:ext cx="7066400" cy="7438316"/>
          </a:xfrm>
        </p:spPr>
      </p:pic>
    </p:spTree>
    <p:extLst>
      <p:ext uri="{BB962C8B-B14F-4D97-AF65-F5344CB8AC3E}">
        <p14:creationId xmlns:p14="http://schemas.microsoft.com/office/powerpoint/2010/main" val="94949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855" y="0"/>
            <a:ext cx="6954616" cy="7377093"/>
          </a:xfrm>
        </p:spPr>
      </p:pic>
    </p:spTree>
    <p:extLst>
      <p:ext uri="{BB962C8B-B14F-4D97-AF65-F5344CB8AC3E}">
        <p14:creationId xmlns:p14="http://schemas.microsoft.com/office/powerpoint/2010/main" val="308394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734275" cy="7057570"/>
          </a:xfrm>
        </p:spPr>
      </p:pic>
    </p:spTree>
    <p:extLst>
      <p:ext uri="{BB962C8B-B14F-4D97-AF65-F5344CB8AC3E}">
        <p14:creationId xmlns:p14="http://schemas.microsoft.com/office/powerpoint/2010/main" val="152709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14" y="0"/>
            <a:ext cx="8398021" cy="7387413"/>
          </a:xfrm>
        </p:spPr>
      </p:pic>
    </p:spTree>
    <p:extLst>
      <p:ext uri="{BB962C8B-B14F-4D97-AF65-F5344CB8AC3E}">
        <p14:creationId xmlns:p14="http://schemas.microsoft.com/office/powerpoint/2010/main" val="425380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308" y="0"/>
            <a:ext cx="5192467" cy="7522168"/>
          </a:xfrm>
        </p:spPr>
      </p:pic>
    </p:spTree>
    <p:extLst>
      <p:ext uri="{BB962C8B-B14F-4D97-AF65-F5344CB8AC3E}">
        <p14:creationId xmlns:p14="http://schemas.microsoft.com/office/powerpoint/2010/main" val="94821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456" y="0"/>
            <a:ext cx="6940530" cy="8444753"/>
          </a:xfrm>
        </p:spPr>
      </p:pic>
    </p:spTree>
    <p:extLst>
      <p:ext uri="{BB962C8B-B14F-4D97-AF65-F5344CB8AC3E}">
        <p14:creationId xmlns:p14="http://schemas.microsoft.com/office/powerpoint/2010/main" val="10998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6420075" cy="7901631"/>
          </a:xfrm>
        </p:spPr>
      </p:pic>
    </p:spTree>
    <p:extLst>
      <p:ext uri="{BB962C8B-B14F-4D97-AF65-F5344CB8AC3E}">
        <p14:creationId xmlns:p14="http://schemas.microsoft.com/office/powerpoint/2010/main" val="1745923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6578609" cy="8004393"/>
          </a:xfrm>
        </p:spPr>
      </p:pic>
    </p:spTree>
    <p:extLst>
      <p:ext uri="{BB962C8B-B14F-4D97-AF65-F5344CB8AC3E}">
        <p14:creationId xmlns:p14="http://schemas.microsoft.com/office/powerpoint/2010/main" val="387738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6620995" cy="8148918"/>
          </a:xfrm>
        </p:spPr>
      </p:pic>
    </p:spTree>
    <p:extLst>
      <p:ext uri="{BB962C8B-B14F-4D97-AF65-F5344CB8AC3E}">
        <p14:creationId xmlns:p14="http://schemas.microsoft.com/office/powerpoint/2010/main" val="39864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707" y="-1"/>
            <a:ext cx="6397763" cy="798161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168" y="5480797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30" y="5440806"/>
            <a:ext cx="1823659" cy="103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9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N°120</dc:title>
  <dc:creator>Perroquet34740</dc:creator>
  <cp:lastModifiedBy>user</cp:lastModifiedBy>
  <cp:revision>5</cp:revision>
  <dcterms:created xsi:type="dcterms:W3CDTF">2025-11-26T10:18:31Z</dcterms:created>
  <dcterms:modified xsi:type="dcterms:W3CDTF">2025-11-26T10:45:47Z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