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98" r:id="rId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FFFF00"/>
    <a:srgbClr val="FF6600"/>
    <a:srgbClr val="CC33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80" d="100"/>
          <a:sy n="80" d="100"/>
        </p:scale>
        <p:origin x="1013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E841BBA-B44A-42CF-8504-982D3966AEDB}" type="datetimeFigureOut">
              <a:rPr lang="fr-FR"/>
              <a:pPr>
                <a:defRPr/>
              </a:pPr>
              <a:t>16/11/2025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A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C04A884-E25D-4967-8C2D-6F077209A392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732944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BE" altLang="fr-FR" smtClean="0"/>
          </a:p>
        </p:txBody>
      </p:sp>
    </p:spTree>
    <p:extLst>
      <p:ext uri="{BB962C8B-B14F-4D97-AF65-F5344CB8AC3E}">
        <p14:creationId xmlns:p14="http://schemas.microsoft.com/office/powerpoint/2010/main" val="1992577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7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1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CED5E3-D512-4EF7-8865-580E09A2A522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1471387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759673-BAF4-4187-A5BC-FFB16DE326E7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90241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7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/>
            </a:lvl1pPr>
          </a:lstStyle>
          <a:p>
            <a:fld id="{D49A32EC-65B5-4DE0-A2CF-D50A61B5CB4A}" type="slidenum">
              <a:rPr lang="fr-CA" altLang="fr-FR"/>
              <a:pPr/>
              <a:t>‹N°›</a:t>
            </a:fld>
            <a:endParaRPr lang="fr-CA" altLang="fr-FR"/>
          </a:p>
        </p:txBody>
      </p:sp>
      <p:sp>
        <p:nvSpPr>
          <p:cNvPr id="9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820502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0E8BDF0-0A2A-4637-8EDD-7599AEC12C9B}" type="slidenum">
              <a:rPr lang="fr-CA" altLang="fr-FR"/>
              <a:pPr/>
              <a:t>‹N°›</a:t>
            </a:fld>
            <a:endParaRPr lang="fr-CA" altLang="fr-FR"/>
          </a:p>
        </p:txBody>
      </p:sp>
      <p:sp>
        <p:nvSpPr>
          <p:cNvPr id="7" name="Espace réservé du pied de page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00411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Espace réservé du numéro de diapositive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60A61E7-5AC4-4A32-8A60-688A21A860AA}" type="slidenum">
              <a:rPr lang="fr-CA" altLang="fr-FR"/>
              <a:pPr/>
              <a:t>‹N°›</a:t>
            </a:fld>
            <a:endParaRPr lang="fr-CA" altLang="fr-FR"/>
          </a:p>
        </p:txBody>
      </p:sp>
      <p:sp>
        <p:nvSpPr>
          <p:cNvPr id="9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26595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93097-AB4F-4B29-B739-291FB5F15DC1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999415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80B7E1-62A5-43DF-B3E3-45F53D5454D1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03250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9" name="Espace réservé de la dat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/>
          <a:lstStyle>
            <a:lvl1pPr>
              <a:defRPr sz="2800"/>
            </a:lvl1pPr>
          </a:lstStyle>
          <a:p>
            <a:fld id="{F7FA6D84-3E5E-4EE5-8412-2E58717761F9}" type="slidenum">
              <a:rPr lang="fr-CA" altLang="fr-FR"/>
              <a:pPr/>
              <a:t>‹N°›</a:t>
            </a:fld>
            <a:endParaRPr lang="fr-CA" altLang="fr-FR"/>
          </a:p>
        </p:txBody>
      </p:sp>
      <p:sp>
        <p:nvSpPr>
          <p:cNvPr id="11" name="Espace réservé du pied de page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493437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60763D-66F9-4A9B-BEBA-11A1A4D5A7C2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687240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D7A75ECB-C567-4F26-B6AC-EA6E52B597A1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7967895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en-US" altLang="fr-FR" smtClean="0"/>
          </a:p>
        </p:txBody>
      </p:sp>
      <p:sp>
        <p:nvSpPr>
          <p:cNvPr id="1027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fld id="{5EB7D56A-0C3E-4A00-A847-3D7677269F27}" type="slidenum">
              <a:rPr lang="fr-CA" altLang="fr-FR"/>
              <a:pPr/>
              <a:t>‹N°›</a:t>
            </a:fld>
            <a:endParaRPr lang="fr-CA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6" r:id="rId3"/>
    <p:sldLayoutId id="2147483697" r:id="rId4"/>
    <p:sldLayoutId id="2147483698" r:id="rId5"/>
    <p:sldLayoutId id="2147483693" r:id="rId6"/>
    <p:sldLayoutId id="2147483692" r:id="rId7"/>
    <p:sldLayoutId id="2147483699" r:id="rId8"/>
    <p:sldLayoutId id="2147483691" r:id="rId9"/>
    <p:sldLayoutId id="2147483700" r:id="rId10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anose="020B0602020104020603" pitchFamily="34" charset="0"/>
        </a:defRPr>
      </a:lvl9pPr>
    </p:titleStyle>
    <p:bodyStyle>
      <a:lvl1pPr marL="319088" indent="-319088" algn="l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audio" Target="../media/audio6.wav"/><Relationship Id="rId18" Type="http://schemas.openxmlformats.org/officeDocument/2006/relationships/image" Target="../media/image12.jpeg"/><Relationship Id="rId26" Type="http://schemas.openxmlformats.org/officeDocument/2006/relationships/image" Target="../media/image16.jpeg"/><Relationship Id="rId39" Type="http://schemas.openxmlformats.org/officeDocument/2006/relationships/image" Target="../media/image22.jpeg"/><Relationship Id="rId3" Type="http://schemas.openxmlformats.org/officeDocument/2006/relationships/audio" Target="../media/audio1.wav"/><Relationship Id="rId21" Type="http://schemas.openxmlformats.org/officeDocument/2006/relationships/audio" Target="../media/audio10.wav"/><Relationship Id="rId34" Type="http://schemas.openxmlformats.org/officeDocument/2006/relationships/audio" Target="../media/audio17.wav"/><Relationship Id="rId7" Type="http://schemas.openxmlformats.org/officeDocument/2006/relationships/audio" Target="../media/audio3.wav"/><Relationship Id="rId12" Type="http://schemas.openxmlformats.org/officeDocument/2006/relationships/image" Target="../media/image9.jpeg"/><Relationship Id="rId17" Type="http://schemas.openxmlformats.org/officeDocument/2006/relationships/audio" Target="../media/audio8.wav"/><Relationship Id="rId25" Type="http://schemas.openxmlformats.org/officeDocument/2006/relationships/audio" Target="../media/audio12.wav"/><Relationship Id="rId33" Type="http://schemas.openxmlformats.org/officeDocument/2006/relationships/audio" Target="../media/audio16.wav"/><Relationship Id="rId38" Type="http://schemas.openxmlformats.org/officeDocument/2006/relationships/audio" Target="../media/audio19.wav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jpeg"/><Relationship Id="rId20" Type="http://schemas.openxmlformats.org/officeDocument/2006/relationships/image" Target="../media/image13.jpeg"/><Relationship Id="rId29" Type="http://schemas.openxmlformats.org/officeDocument/2006/relationships/audio" Target="../media/audio14.wav"/><Relationship Id="rId41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audio" Target="../media/audio5.wav"/><Relationship Id="rId24" Type="http://schemas.openxmlformats.org/officeDocument/2006/relationships/image" Target="../media/image15.jpeg"/><Relationship Id="rId32" Type="http://schemas.openxmlformats.org/officeDocument/2006/relationships/image" Target="../media/image19.jpeg"/><Relationship Id="rId37" Type="http://schemas.openxmlformats.org/officeDocument/2006/relationships/image" Target="../media/image21.jpeg"/><Relationship Id="rId40" Type="http://schemas.openxmlformats.org/officeDocument/2006/relationships/image" Target="../media/image23.jpeg"/><Relationship Id="rId5" Type="http://schemas.openxmlformats.org/officeDocument/2006/relationships/audio" Target="../media/audio2.wav"/><Relationship Id="rId15" Type="http://schemas.openxmlformats.org/officeDocument/2006/relationships/audio" Target="../media/audio7.wav"/><Relationship Id="rId23" Type="http://schemas.openxmlformats.org/officeDocument/2006/relationships/audio" Target="../media/audio11.wav"/><Relationship Id="rId28" Type="http://schemas.openxmlformats.org/officeDocument/2006/relationships/image" Target="../media/image17.jpeg"/><Relationship Id="rId36" Type="http://schemas.openxmlformats.org/officeDocument/2006/relationships/audio" Target="../media/audio18.wav"/><Relationship Id="rId10" Type="http://schemas.openxmlformats.org/officeDocument/2006/relationships/image" Target="../media/image8.jpeg"/><Relationship Id="rId19" Type="http://schemas.openxmlformats.org/officeDocument/2006/relationships/audio" Target="../media/audio9.wav"/><Relationship Id="rId31" Type="http://schemas.openxmlformats.org/officeDocument/2006/relationships/audio" Target="../media/audio15.wav"/><Relationship Id="rId4" Type="http://schemas.openxmlformats.org/officeDocument/2006/relationships/image" Target="../media/image5.jpeg"/><Relationship Id="rId9" Type="http://schemas.openxmlformats.org/officeDocument/2006/relationships/audio" Target="../media/audio4.wav"/><Relationship Id="rId14" Type="http://schemas.openxmlformats.org/officeDocument/2006/relationships/image" Target="../media/image10.jpeg"/><Relationship Id="rId22" Type="http://schemas.openxmlformats.org/officeDocument/2006/relationships/image" Target="../media/image14.jpeg"/><Relationship Id="rId27" Type="http://schemas.openxmlformats.org/officeDocument/2006/relationships/audio" Target="../media/audio13.wav"/><Relationship Id="rId30" Type="http://schemas.openxmlformats.org/officeDocument/2006/relationships/image" Target="../media/image18.jpeg"/><Relationship Id="rId35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Sous-boi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71437"/>
            <a:ext cx="918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 2" descr="Sans titre-1.jpg">
            <a:hlinkClick r:id="" action="ppaction://noaction">
              <a:snd r:embed="rId5" name="rouge-gorge-1.wav"/>
            </a:hlinkClick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28625"/>
            <a:ext cx="912813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Image 3" descr="Mesange  charbonnière.jpg">
            <a:hlinkClick r:id="" action="ppaction://noaction">
              <a:snd r:embed="rId7" name="Mesange-charbonniere bis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928813"/>
            <a:ext cx="928688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Image 4" descr="Pinson  bis.jpg">
            <a:hlinkClick r:id="" action="ppaction://noaction">
              <a:snd r:embed="rId9" name="Pinson.wav"/>
            </a:hlinkClick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3500438"/>
            <a:ext cx="928688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565150" y="1500188"/>
            <a:ext cx="1077913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Rouge-gorge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685800" y="3000375"/>
            <a:ext cx="814388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/>
              <a:t>Mésange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714375" y="4643438"/>
            <a:ext cx="652463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Pinson</a:t>
            </a:r>
          </a:p>
        </p:txBody>
      </p:sp>
      <p:pic>
        <p:nvPicPr>
          <p:cNvPr id="10249" name="Image 8" descr="Chouette;jpg.jpg">
            <a:hlinkClick r:id="" action="ppaction://noaction">
              <a:snd r:embed="rId11" name="bruitage - chouette bis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469" y="1086201"/>
            <a:ext cx="96678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2241549" y="2067996"/>
            <a:ext cx="824708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dirty="0" smtClean="0">
                <a:solidFill>
                  <a:schemeClr val="bg1"/>
                </a:solidFill>
              </a:rPr>
              <a:t> Chouett</a:t>
            </a:r>
            <a:r>
              <a:rPr lang="fr-FR" sz="1200" dirty="0">
                <a:solidFill>
                  <a:schemeClr val="bg1"/>
                </a:solidFill>
              </a:rPr>
              <a:t>e</a:t>
            </a:r>
            <a:endParaRPr lang="fr-FR" sz="1200" dirty="0">
              <a:solidFill>
                <a:schemeClr val="bg1"/>
              </a:solidFill>
            </a:endParaRPr>
          </a:p>
        </p:txBody>
      </p:sp>
      <p:sp>
        <p:nvSpPr>
          <p:cNvPr id="10251" name="ZoneTexte 10"/>
          <p:cNvSpPr txBox="1">
            <a:spLocks noChangeArrowheads="1"/>
          </p:cNvSpPr>
          <p:nvPr/>
        </p:nvSpPr>
        <p:spPr bwMode="auto">
          <a:xfrm>
            <a:off x="1643063" y="285750"/>
            <a:ext cx="57880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4400" b="1"/>
              <a:t>CHANTS D’OISEAUX</a:t>
            </a:r>
          </a:p>
        </p:txBody>
      </p:sp>
      <p:pic>
        <p:nvPicPr>
          <p:cNvPr id="10252" name="Image 11" descr="Coucou bis.jpg">
            <a:hlinkClick r:id="" action="ppaction://noaction">
              <a:snd r:embed="rId13" name="Coucou bis.wav"/>
            </a:hlinkClick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950" y="2506219"/>
            <a:ext cx="928688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oneTexte 12"/>
          <p:cNvSpPr txBox="1"/>
          <p:nvPr/>
        </p:nvSpPr>
        <p:spPr>
          <a:xfrm>
            <a:off x="2286000" y="3547268"/>
            <a:ext cx="785812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Coucou</a:t>
            </a:r>
          </a:p>
        </p:txBody>
      </p:sp>
      <p:pic>
        <p:nvPicPr>
          <p:cNvPr id="10254" name="Image 13" descr="Geai.jpg">
            <a:hlinkClick r:id="" action="ppaction://noaction">
              <a:snd r:embed="rId15" name="geai-bleu bis.wav"/>
            </a:hlinkClick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49" y="3904879"/>
            <a:ext cx="928688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ZoneTexte 14"/>
          <p:cNvSpPr txBox="1"/>
          <p:nvPr/>
        </p:nvSpPr>
        <p:spPr>
          <a:xfrm>
            <a:off x="2286000" y="4929188"/>
            <a:ext cx="839787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Geai bleu</a:t>
            </a:r>
          </a:p>
        </p:txBody>
      </p:sp>
      <p:pic>
        <p:nvPicPr>
          <p:cNvPr id="10256" name="Image 15" descr="Grand Duc bis.jpg">
            <a:hlinkClick r:id="" action="ppaction://noaction">
              <a:snd r:embed="rId17" name="Grand_duc bis.wav"/>
            </a:hlinkClick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054" y="5388768"/>
            <a:ext cx="928688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ZoneTexte 16"/>
          <p:cNvSpPr txBox="1"/>
          <p:nvPr/>
        </p:nvSpPr>
        <p:spPr>
          <a:xfrm>
            <a:off x="2359024" y="6381328"/>
            <a:ext cx="855663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Grand Duc</a:t>
            </a:r>
          </a:p>
        </p:txBody>
      </p:sp>
      <p:pic>
        <p:nvPicPr>
          <p:cNvPr id="10258" name="Image 17" descr="Chardonneret élégant.jpg">
            <a:hlinkClick r:id="" action="ppaction://noaction">
              <a:snd r:embed="rId19" name="Chardonneret.wav"/>
            </a:hlinkClick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7" y="1000125"/>
            <a:ext cx="92868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9" name="Image 18" descr="AlouetteChamps.jpg">
            <a:hlinkClick r:id="" action="ppaction://noaction">
              <a:snd r:embed="rId21" name="Alouette.wav"/>
            </a:hlinkClick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378" y="2421731"/>
            <a:ext cx="92868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Image 20" descr="HirondelleRustique_A_Bloquet.jpg">
            <a:hlinkClick r:id="" action="ppaction://noaction">
              <a:snd r:embed="rId23" name="Hirondelle.wav"/>
            </a:hlinkClick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2" y="3885034"/>
            <a:ext cx="92868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Image 21" descr="medium_moineauf_2.jpg">
            <a:hlinkClick r:id="" action="ppaction://noaction">
              <a:snd r:embed="rId25" name="Moineau.wav"/>
            </a:hlinkClick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428625"/>
            <a:ext cx="92868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Image 22" descr="Mouette.jpg">
            <a:hlinkClick r:id="" action="ppaction://noaction">
              <a:snd r:embed="rId27" name="Mouette.wav"/>
            </a:hlinkClick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900" y="2000250"/>
            <a:ext cx="935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Image 23" descr="var_merle_noir_male.jpg">
            <a:hlinkClick r:id="" action="ppaction://noaction">
              <a:snd r:embed="rId29" name="merle bis.wav"/>
            </a:hlinkClick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900" y="3500438"/>
            <a:ext cx="1000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Image 24" descr="Verdier%20d'Europe.jpg">
            <a:hlinkClick r:id="" action="ppaction://noaction">
              <a:snd r:embed="rId31" name="Verdier.wav"/>
            </a:hlinkClick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465" y="5274468"/>
            <a:ext cx="10064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ZoneTexte 25"/>
          <p:cNvSpPr txBox="1"/>
          <p:nvPr/>
        </p:nvSpPr>
        <p:spPr>
          <a:xfrm>
            <a:off x="5638007" y="2067997"/>
            <a:ext cx="1291431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Chardonneret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5857875" y="3507583"/>
            <a:ext cx="857250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Alouette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5786438" y="4961895"/>
            <a:ext cx="1000126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Hirondelle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7786688" y="1581150"/>
            <a:ext cx="736600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moineau</a:t>
            </a:r>
          </a:p>
        </p:txBody>
      </p:sp>
      <p:sp>
        <p:nvSpPr>
          <p:cNvPr id="30" name="ZoneTexte 29"/>
          <p:cNvSpPr txBox="1"/>
          <p:nvPr/>
        </p:nvSpPr>
        <p:spPr>
          <a:xfrm>
            <a:off x="7842250" y="3071813"/>
            <a:ext cx="730250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Mouette</a:t>
            </a:r>
          </a:p>
        </p:txBody>
      </p:sp>
      <p:sp>
        <p:nvSpPr>
          <p:cNvPr id="31" name="ZoneTexte 30"/>
          <p:cNvSpPr txBox="1"/>
          <p:nvPr/>
        </p:nvSpPr>
        <p:spPr>
          <a:xfrm>
            <a:off x="7942263" y="4652963"/>
            <a:ext cx="558800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Merle</a:t>
            </a:r>
          </a:p>
        </p:txBody>
      </p:sp>
      <p:sp>
        <p:nvSpPr>
          <p:cNvPr id="32" name="ZoneTexte 31"/>
          <p:cNvSpPr txBox="1"/>
          <p:nvPr/>
        </p:nvSpPr>
        <p:spPr>
          <a:xfrm>
            <a:off x="5638007" y="6419850"/>
            <a:ext cx="1110059" cy="27699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Verdier</a:t>
            </a:r>
          </a:p>
        </p:txBody>
      </p:sp>
      <p:pic>
        <p:nvPicPr>
          <p:cNvPr id="10272" name="Image 32" descr="AlouetteChamps.jpg">
            <a:hlinkClick r:id="" action="ppaction://noaction">
              <a:snd r:embed="rId33" name="Fauvette.wav"/>
            </a:hlinkClick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1000125"/>
            <a:ext cx="928687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Image 33" descr="Pic vert.jpg">
            <a:hlinkClick r:id="" action="ppaction://noaction">
              <a:snd r:embed="rId34" name="Pic Vert.wav"/>
            </a:hlinkClick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5143500"/>
            <a:ext cx="928687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4" name="Image 34" descr="Goeland.jpg">
            <a:hlinkClick r:id="" action="ppaction://noaction">
              <a:snd r:embed="rId36" name="Goeland.wav"/>
            </a:hlinkClick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2357438"/>
            <a:ext cx="92868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5" name="Image 35" descr="Rossignol.jpg">
            <a:hlinkClick r:id="" action="ppaction://noaction">
              <a:snd r:embed="rId38" name="Rossignol bis.wav"/>
            </a:hlinkClick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3786188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ZoneTexte 36"/>
          <p:cNvSpPr txBox="1"/>
          <p:nvPr/>
        </p:nvSpPr>
        <p:spPr>
          <a:xfrm>
            <a:off x="4214813" y="6143625"/>
            <a:ext cx="696912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Pic vert</a:t>
            </a:r>
          </a:p>
        </p:txBody>
      </p:sp>
      <p:sp>
        <p:nvSpPr>
          <p:cNvPr id="38" name="ZoneTexte 37"/>
          <p:cNvSpPr txBox="1"/>
          <p:nvPr/>
        </p:nvSpPr>
        <p:spPr>
          <a:xfrm>
            <a:off x="4071938" y="4795838"/>
            <a:ext cx="855662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Rossignol</a:t>
            </a:r>
          </a:p>
        </p:txBody>
      </p:sp>
      <p:sp>
        <p:nvSpPr>
          <p:cNvPr id="39" name="ZoneTexte 38"/>
          <p:cNvSpPr txBox="1"/>
          <p:nvPr/>
        </p:nvSpPr>
        <p:spPr>
          <a:xfrm>
            <a:off x="4143375" y="3438525"/>
            <a:ext cx="711200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Goéland</a:t>
            </a:r>
          </a:p>
        </p:txBody>
      </p:sp>
      <p:sp>
        <p:nvSpPr>
          <p:cNvPr id="40" name="ZoneTexte 39"/>
          <p:cNvSpPr txBox="1"/>
          <p:nvPr/>
        </p:nvSpPr>
        <p:spPr>
          <a:xfrm>
            <a:off x="4146550" y="2000250"/>
            <a:ext cx="782638" cy="276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fr-FR" sz="1200" dirty="0">
                <a:solidFill>
                  <a:schemeClr val="bg1"/>
                </a:solidFill>
              </a:rPr>
              <a:t>Fauvette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76" y="5501125"/>
            <a:ext cx="1554691" cy="880203"/>
          </a:xfrm>
          <a:prstGeom prst="rect">
            <a:avLst/>
          </a:prstGeom>
        </p:spPr>
      </p:pic>
      <p:pic>
        <p:nvPicPr>
          <p:cNvPr id="3" name="Image 2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263" y="6114255"/>
            <a:ext cx="952500" cy="333375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Verdier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dian">
  <a:themeElements>
    <a:clrScheme name="Mé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édia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227</TotalTime>
  <Words>24</Words>
  <Application>Microsoft Office PowerPoint</Application>
  <PresentationFormat>Affichage à l'écran (4:3)</PresentationFormat>
  <Paragraphs>19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Times New Roman</vt:lpstr>
      <vt:lpstr>Arial</vt:lpstr>
      <vt:lpstr>Tw Cen MT</vt:lpstr>
      <vt:lpstr>Wingdings</vt:lpstr>
      <vt:lpstr>Wingdings 2</vt:lpstr>
      <vt:lpstr>Calibri</vt:lpstr>
      <vt:lpstr>Médian</vt:lpstr>
      <vt:lpstr>Présentation PowerPoint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Chants d'Oiseaux</dc:title>
  <dc:creator>Perroquet34740</dc:creator>
  <cp:lastModifiedBy>user</cp:lastModifiedBy>
  <cp:revision>15</cp:revision>
  <dcterms:created xsi:type="dcterms:W3CDTF">2008-08-19T18:48:36Z</dcterms:created>
  <dcterms:modified xsi:type="dcterms:W3CDTF">2025-11-16T18:46:20Z</dcterms:modified>
  <cp:contentStatus/>
</cp:coreProperties>
</file>