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1" r:id="rId11"/>
    <p:sldId id="282" r:id="rId12"/>
    <p:sldId id="283" r:id="rId13"/>
    <p:sldId id="284" r:id="rId14"/>
    <p:sldId id="287" r:id="rId15"/>
    <p:sldId id="288" r:id="rId16"/>
    <p:sldId id="289" r:id="rId17"/>
    <p:sldId id="290" r:id="rId18"/>
    <p:sldId id="291" r:id="rId19"/>
    <p:sldId id="292" r:id="rId20"/>
    <p:sldId id="293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mrxmo60/hAMGW9zy4yxAlg==" hashData="8KsFJEOSadwAxbm2UxkzMj7GZC6DBlyV5I1oNHZNOeWS2GhdhgAg1+MFwzbiZNI2DIS+TDcG56JeueX4PJHd3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306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40DB5B-513D-4ACC-9B6C-FFABAA54A47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9481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1E34D7-AB01-4850-9F95-D07442A8AD9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1794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96219F-DFB1-4AEE-909F-4130D3221AE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2030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DCFF2C-0528-411E-B36A-5680364DDB8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8740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6CDEFE-850C-4D92-9E17-20FEBDA149E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5424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BE55CA-0F3E-4913-8288-A0D371EC7A0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6441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B2A79B-3EEE-4EFB-9F81-B4AF431B62E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3744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4B0749-2F01-4CAF-B06E-FD766F403CD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413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44ACD-D36D-4B3E-A2B8-8B83C23B949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5185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D0DEAD-72B2-411F-8BBB-E330B7C3295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3901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65B248-DDF8-4CB5-832D-4DC06558185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4817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E25783-33B3-48E9-93F7-C3CB53002EEF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Belgiq-Bruges Kruintenberg août2013 (8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WordArt 4"/>
          <p:cNvSpPr>
            <a:spLocks noChangeArrowheads="1" noChangeShapeType="1" noTextEdit="1"/>
          </p:cNvSpPr>
          <p:nvPr/>
        </p:nvSpPr>
        <p:spPr bwMode="auto">
          <a:xfrm>
            <a:off x="3505200" y="3105150"/>
            <a:ext cx="2133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 panose="020B0A04020102020204" pitchFamily="34" charset="0"/>
              </a:rPr>
              <a:t>BRUGES</a:t>
            </a:r>
          </a:p>
        </p:txBody>
      </p:sp>
      <p:sp>
        <p:nvSpPr>
          <p:cNvPr id="26629" name="WordArt 5"/>
          <p:cNvSpPr>
            <a:spLocks noChangeArrowheads="1" noChangeShapeType="1" noTextEdit="1"/>
          </p:cNvSpPr>
          <p:nvPr/>
        </p:nvSpPr>
        <p:spPr bwMode="auto">
          <a:xfrm>
            <a:off x="7158038" y="5661025"/>
            <a:ext cx="1985962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BELGIQUE</a:t>
            </a:r>
          </a:p>
        </p:txBody>
      </p:sp>
      <p:pic>
        <p:nvPicPr>
          <p:cNvPr id="26630" name="Picture 6" descr="Automatiqu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6092825"/>
            <a:ext cx="1847850" cy="39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  <p:sndAc>
      <p:stSnd>
        <p:snd r:embed="rId2" name="422 Jacques Brel - Marieke b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Belgiq-Bruges Kruintenberg août2013 (1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Belgiq-Bruges Kruintenberg août2013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Belgiq-Bruges Kruintenberg août2013 (3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4041775" y="6629400"/>
            <a:ext cx="1058863" cy="228600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altLang="fr-FR" sz="900" b="1">
                <a:latin typeface="Comic Sans MS" panose="030F0702030302020204" pitchFamily="66" charset="0"/>
              </a:rPr>
              <a:t>balades en ville 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Belgiq-Bruges Kruintenberg août2013 (3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Belgiq-Bruges Kruintenberg août2013 (3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63" y="0"/>
            <a:ext cx="52974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Belgiq-Bruges Kruintenberg août2013 (39)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Belgiq-Bruges Kruintenberg août2013 (5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Belgiq-Bruges Kruintenberg août2013 (4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0"/>
            <a:ext cx="7237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Belgiq-Bruges Kruintenberg août2013 (43)"/>
          <p:cNvPicPr>
            <a:picLocks noChangeAspect="1" noChangeArrowheads="1"/>
          </p:cNvPicPr>
          <p:nvPr/>
        </p:nvPicPr>
        <p:blipFill>
          <a:blip r:embed="rId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38" y="0"/>
            <a:ext cx="59769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Belgiq-Bruges Kruintenberg août2013 (5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Belgiq-Bruges Kruintenberg août2013 (51)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6478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Belgiq-Bruges Kruintenberg août2013 (5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0"/>
            <a:ext cx="6018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Belgiq-Bruges Kruintenberg août2013 (6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8" name="Text Box 3"/>
          <p:cNvSpPr txBox="1">
            <a:spLocks noChangeArrowheads="1"/>
          </p:cNvSpPr>
          <p:nvPr/>
        </p:nvSpPr>
        <p:spPr bwMode="auto">
          <a:xfrm>
            <a:off x="3225800" y="6629400"/>
            <a:ext cx="2690813" cy="228600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altLang="fr-FR" sz="900" b="1">
                <a:latin typeface="Comic Sans MS" panose="030F0702030302020204" pitchFamily="66" charset="0"/>
              </a:rPr>
              <a:t>Bruges - le camion à crêpes (délicieuses !)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Belgiq-Bruges Kruintenberg août2013 (6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Belgiq-Bruges Kruintenberg août2013 (6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Belgiq-Bruges Kruintenberg août2013 (64)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Belgiq-Bruges Kruintenberg août2013 (6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Belgiq-Bruges Kruintenberg août2013 (6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Belgiq-Bruges Kruintenberg août2013 (6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0413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3" descr="Belgiq-Bruges Kruintenberg août2013 (72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775" y="901700"/>
            <a:ext cx="4467225" cy="59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4" descr="Perroquet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002338"/>
            <a:ext cx="1512888" cy="85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5" name="Picture 5" descr="Bonne jounée 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989138"/>
            <a:ext cx="3057525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0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22 Belgique - Bruges Kruistenberg">
  <a:themeElements>
    <a:clrScheme name="422 Belgique - Bruges Kruistenber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22 Belgique - Bruges Kruistenberg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22 Belgique - Bruges Kruistenber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22 Belgique - Bruges Kruistenber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22 Belgique - Bruges Kruistenber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22 Belgique - Bruges Kruistenber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22 Belgique - Bruges Kruistenber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22 Belgique - Bruges Kruistenber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22 Belgique - Bruges Kruistenber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22 Belgique - Bruges Kruistenber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22 Belgique - Bruges Kruistenber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22 Belgique - Bruges Kruistenber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22 Belgique - Bruges Kruistenber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22 Belgique - Bruges Kruistenber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422 Belgique - Bruges Kruistenberg</Template>
  <TotalTime>0</TotalTime>
  <Words>14</Words>
  <Application>Microsoft Office PowerPoint</Application>
  <PresentationFormat>Affichage à l'écran (4:3)</PresentationFormat>
  <Paragraphs>4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Comic Sans MS</vt:lpstr>
      <vt:lpstr>422 Belgique - Bruges Kruistenberg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Bruges ( Belgique)</dc:title>
  <dc:creator/>
  <cp:lastModifiedBy/>
  <cp:revision>10</cp:revision>
  <dcterms:created xsi:type="dcterms:W3CDTF">2016-02-05T19:47:13Z</dcterms:created>
  <dcterms:modified xsi:type="dcterms:W3CDTF">2025-11-20T17:38:50Z</dcterms:modified>
</cp:coreProperties>
</file>